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56" r:id="rId5"/>
    <p:sldId id="258" r:id="rId6"/>
    <p:sldId id="263" r:id="rId7"/>
    <p:sldId id="264" r:id="rId8"/>
    <p:sldId id="276" r:id="rId9"/>
    <p:sldId id="273" r:id="rId10"/>
    <p:sldId id="260" r:id="rId11"/>
    <p:sldId id="272" r:id="rId12"/>
    <p:sldId id="274" r:id="rId13"/>
    <p:sldId id="277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58"/>
  </p:normalViewPr>
  <p:slideViewPr>
    <p:cSldViewPr snapToGrid="0">
      <p:cViewPr varScale="1">
        <p:scale>
          <a:sx n="120" d="100"/>
          <a:sy n="120" d="100"/>
        </p:scale>
        <p:origin x="19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765B9-DB53-416C-8B4B-558E4EACBB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A9DAF5-2F83-4B4A-8469-F3CE53F372BD}">
      <dgm:prSet/>
      <dgm:spPr/>
      <dgm:t>
        <a:bodyPr/>
        <a:lstStyle/>
        <a:p>
          <a:pPr>
            <a:defRPr cap="all"/>
          </a:pPr>
          <a:r>
            <a:rPr lang="en-US"/>
            <a:t>To an interested faculty? </a:t>
          </a:r>
        </a:p>
      </dgm:t>
    </dgm:pt>
    <dgm:pt modelId="{AC7D71B2-B210-4E02-B851-BE744CD401EF}" type="parTrans" cxnId="{0D3CD90B-853F-4AD3-8FC9-294ED35929E0}">
      <dgm:prSet/>
      <dgm:spPr/>
      <dgm:t>
        <a:bodyPr/>
        <a:lstStyle/>
        <a:p>
          <a:endParaRPr lang="en-US"/>
        </a:p>
      </dgm:t>
    </dgm:pt>
    <dgm:pt modelId="{79EA6F0F-5D7E-4A75-8181-87C92953D162}" type="sibTrans" cxnId="{0D3CD90B-853F-4AD3-8FC9-294ED35929E0}">
      <dgm:prSet/>
      <dgm:spPr/>
      <dgm:t>
        <a:bodyPr/>
        <a:lstStyle/>
        <a:p>
          <a:endParaRPr lang="en-US"/>
        </a:p>
      </dgm:t>
    </dgm:pt>
    <dgm:pt modelId="{2BFDBC2E-7025-4210-980C-BB15E7EFE579}">
      <dgm:prSet/>
      <dgm:spPr/>
      <dgm:t>
        <a:bodyPr/>
        <a:lstStyle/>
        <a:p>
          <a:pPr>
            <a:defRPr cap="all"/>
          </a:pPr>
          <a:r>
            <a:rPr lang="en-US"/>
            <a:t>To the student in your office?</a:t>
          </a:r>
        </a:p>
      </dgm:t>
    </dgm:pt>
    <dgm:pt modelId="{FED3CD2D-A6E7-4905-8219-B643ED7B5494}" type="parTrans" cxnId="{5B910CA2-08CD-42CF-8453-D48045A62742}">
      <dgm:prSet/>
      <dgm:spPr/>
      <dgm:t>
        <a:bodyPr/>
        <a:lstStyle/>
        <a:p>
          <a:endParaRPr lang="en-US"/>
        </a:p>
      </dgm:t>
    </dgm:pt>
    <dgm:pt modelId="{1EFA2B00-DD33-4C96-AA02-198673AE14D3}" type="sibTrans" cxnId="{5B910CA2-08CD-42CF-8453-D48045A62742}">
      <dgm:prSet/>
      <dgm:spPr/>
      <dgm:t>
        <a:bodyPr/>
        <a:lstStyle/>
        <a:p>
          <a:endParaRPr lang="en-US"/>
        </a:p>
      </dgm:t>
    </dgm:pt>
    <dgm:pt modelId="{AFD3111E-9C96-4909-AF1B-3084AD426F2C}">
      <dgm:prSet/>
      <dgm:spPr/>
      <dgm:t>
        <a:bodyPr/>
        <a:lstStyle/>
        <a:p>
          <a:pPr>
            <a:defRPr cap="all"/>
          </a:pPr>
          <a:r>
            <a:rPr lang="en-US"/>
            <a:t>To your chairperson?</a:t>
          </a:r>
        </a:p>
      </dgm:t>
    </dgm:pt>
    <dgm:pt modelId="{5739629C-5E3E-407F-9EA7-497E3769DFDB}" type="parTrans" cxnId="{DAAA2A4A-3F9C-44DB-89ED-552675BE42D0}">
      <dgm:prSet/>
      <dgm:spPr/>
      <dgm:t>
        <a:bodyPr/>
        <a:lstStyle/>
        <a:p>
          <a:endParaRPr lang="en-US"/>
        </a:p>
      </dgm:t>
    </dgm:pt>
    <dgm:pt modelId="{BA0D9011-2182-4D05-8A75-3A8253BE2960}" type="sibTrans" cxnId="{DAAA2A4A-3F9C-44DB-89ED-552675BE42D0}">
      <dgm:prSet/>
      <dgm:spPr/>
      <dgm:t>
        <a:bodyPr/>
        <a:lstStyle/>
        <a:p>
          <a:endParaRPr lang="en-US"/>
        </a:p>
      </dgm:t>
    </dgm:pt>
    <dgm:pt modelId="{BCD6B74D-ECA9-1948-894A-EDCE4C16C13D}" type="pres">
      <dgm:prSet presAssocID="{696765B9-DB53-416C-8B4B-558E4EACBBCC}" presName="linear" presStyleCnt="0">
        <dgm:presLayoutVars>
          <dgm:animLvl val="lvl"/>
          <dgm:resizeHandles val="exact"/>
        </dgm:presLayoutVars>
      </dgm:prSet>
      <dgm:spPr/>
    </dgm:pt>
    <dgm:pt modelId="{35C2559F-E2EA-ED45-83E1-D50715F8FED9}" type="pres">
      <dgm:prSet presAssocID="{0FA9DAF5-2F83-4B4A-8469-F3CE53F372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38FFCF-AEA3-EA42-9167-8FC676899AF6}" type="pres">
      <dgm:prSet presAssocID="{79EA6F0F-5D7E-4A75-8181-87C92953D162}" presName="spacer" presStyleCnt="0"/>
      <dgm:spPr/>
    </dgm:pt>
    <dgm:pt modelId="{C847FF87-BB7E-FA4E-80F7-3E1A7BB0E1A7}" type="pres">
      <dgm:prSet presAssocID="{2BFDBC2E-7025-4210-980C-BB15E7EFE5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3AB5FF-4927-3844-8C04-FE0BB5DCCF5F}" type="pres">
      <dgm:prSet presAssocID="{1EFA2B00-DD33-4C96-AA02-198673AE14D3}" presName="spacer" presStyleCnt="0"/>
      <dgm:spPr/>
    </dgm:pt>
    <dgm:pt modelId="{22DC8FC0-46D3-634B-84D8-41BEE9E7024E}" type="pres">
      <dgm:prSet presAssocID="{AFD3111E-9C96-4909-AF1B-3084AD426F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3CD90B-853F-4AD3-8FC9-294ED35929E0}" srcId="{696765B9-DB53-416C-8B4B-558E4EACBBCC}" destId="{0FA9DAF5-2F83-4B4A-8469-F3CE53F372BD}" srcOrd="0" destOrd="0" parTransId="{AC7D71B2-B210-4E02-B851-BE744CD401EF}" sibTransId="{79EA6F0F-5D7E-4A75-8181-87C92953D162}"/>
    <dgm:cxn modelId="{DAAA2A4A-3F9C-44DB-89ED-552675BE42D0}" srcId="{696765B9-DB53-416C-8B4B-558E4EACBBCC}" destId="{AFD3111E-9C96-4909-AF1B-3084AD426F2C}" srcOrd="2" destOrd="0" parTransId="{5739629C-5E3E-407F-9EA7-497E3769DFDB}" sibTransId="{BA0D9011-2182-4D05-8A75-3A8253BE2960}"/>
    <dgm:cxn modelId="{1194634E-7A26-514C-9E8D-5DCF7F56796F}" type="presOf" srcId="{696765B9-DB53-416C-8B4B-558E4EACBBCC}" destId="{BCD6B74D-ECA9-1948-894A-EDCE4C16C13D}" srcOrd="0" destOrd="0" presId="urn:microsoft.com/office/officeart/2005/8/layout/vList2"/>
    <dgm:cxn modelId="{2D1A6773-DC6B-4941-8367-112BABA49394}" type="presOf" srcId="{0FA9DAF5-2F83-4B4A-8469-F3CE53F372BD}" destId="{35C2559F-E2EA-ED45-83E1-D50715F8FED9}" srcOrd="0" destOrd="0" presId="urn:microsoft.com/office/officeart/2005/8/layout/vList2"/>
    <dgm:cxn modelId="{5B910CA2-08CD-42CF-8453-D48045A62742}" srcId="{696765B9-DB53-416C-8B4B-558E4EACBBCC}" destId="{2BFDBC2E-7025-4210-980C-BB15E7EFE579}" srcOrd="1" destOrd="0" parTransId="{FED3CD2D-A6E7-4905-8219-B643ED7B5494}" sibTransId="{1EFA2B00-DD33-4C96-AA02-198673AE14D3}"/>
    <dgm:cxn modelId="{5BE932BE-8790-C047-90F0-B0979A3A339D}" type="presOf" srcId="{2BFDBC2E-7025-4210-980C-BB15E7EFE579}" destId="{C847FF87-BB7E-FA4E-80F7-3E1A7BB0E1A7}" srcOrd="0" destOrd="0" presId="urn:microsoft.com/office/officeart/2005/8/layout/vList2"/>
    <dgm:cxn modelId="{4480F0FF-AD74-624E-A40E-A9004D404EED}" type="presOf" srcId="{AFD3111E-9C96-4909-AF1B-3084AD426F2C}" destId="{22DC8FC0-46D3-634B-84D8-41BEE9E7024E}" srcOrd="0" destOrd="0" presId="urn:microsoft.com/office/officeart/2005/8/layout/vList2"/>
    <dgm:cxn modelId="{3B26B95A-1684-544D-B7E5-4553E32248E5}" type="presParOf" srcId="{BCD6B74D-ECA9-1948-894A-EDCE4C16C13D}" destId="{35C2559F-E2EA-ED45-83E1-D50715F8FED9}" srcOrd="0" destOrd="0" presId="urn:microsoft.com/office/officeart/2005/8/layout/vList2"/>
    <dgm:cxn modelId="{F8269E6F-A405-0341-8B7C-A2C314DE16F8}" type="presParOf" srcId="{BCD6B74D-ECA9-1948-894A-EDCE4C16C13D}" destId="{8638FFCF-AEA3-EA42-9167-8FC676899AF6}" srcOrd="1" destOrd="0" presId="urn:microsoft.com/office/officeart/2005/8/layout/vList2"/>
    <dgm:cxn modelId="{20D6B70A-30F7-1F4F-846B-D5C86618518C}" type="presParOf" srcId="{BCD6B74D-ECA9-1948-894A-EDCE4C16C13D}" destId="{C847FF87-BB7E-FA4E-80F7-3E1A7BB0E1A7}" srcOrd="2" destOrd="0" presId="urn:microsoft.com/office/officeart/2005/8/layout/vList2"/>
    <dgm:cxn modelId="{6282B569-A257-B448-A471-178300BEAA73}" type="presParOf" srcId="{BCD6B74D-ECA9-1948-894A-EDCE4C16C13D}" destId="{D63AB5FF-4927-3844-8C04-FE0BB5DCCF5F}" srcOrd="3" destOrd="0" presId="urn:microsoft.com/office/officeart/2005/8/layout/vList2"/>
    <dgm:cxn modelId="{A7EED447-A689-D94C-8106-63AC231B57DB}" type="presParOf" srcId="{BCD6B74D-ECA9-1948-894A-EDCE4C16C13D}" destId="{22DC8FC0-46D3-634B-84D8-41BEE9E7024E}" srcOrd="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67627-1D8E-482E-ADE4-2686F574D2F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57BC482-0D7E-4576-A1DF-F6230DBC61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person being coached is the expert!</a:t>
          </a:r>
        </a:p>
      </dgm:t>
    </dgm:pt>
    <dgm:pt modelId="{39FFCD9D-0AEB-4F1E-9C69-3498E22C077A}" type="parTrans" cxnId="{9A6A3557-21C0-4F76-A5A8-534584895AB3}">
      <dgm:prSet/>
      <dgm:spPr/>
      <dgm:t>
        <a:bodyPr/>
        <a:lstStyle/>
        <a:p>
          <a:endParaRPr lang="en-US"/>
        </a:p>
      </dgm:t>
    </dgm:pt>
    <dgm:pt modelId="{78D58910-723B-4B5D-A9E0-BB651146E80B}" type="sibTrans" cxnId="{9A6A3557-21C0-4F76-A5A8-534584895AB3}">
      <dgm:prSet/>
      <dgm:spPr/>
      <dgm:t>
        <a:bodyPr/>
        <a:lstStyle/>
        <a:p>
          <a:endParaRPr lang="en-US"/>
        </a:p>
      </dgm:t>
    </dgm:pt>
    <dgm:pt modelId="{B6559C59-6A5A-4B31-9693-4CF653FB94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Strengths based</a:t>
          </a:r>
        </a:p>
      </dgm:t>
    </dgm:pt>
    <dgm:pt modelId="{1AB223B4-740B-43B4-8B95-FBD157A38F1B}" type="parTrans" cxnId="{1BDFD50F-566D-472F-BCEA-C5E0509B4DAE}">
      <dgm:prSet/>
      <dgm:spPr/>
      <dgm:t>
        <a:bodyPr/>
        <a:lstStyle/>
        <a:p>
          <a:endParaRPr lang="en-US"/>
        </a:p>
      </dgm:t>
    </dgm:pt>
    <dgm:pt modelId="{70FFE26A-98C0-45DA-8C3E-C2A80B26759C}" type="sibTrans" cxnId="{1BDFD50F-566D-472F-BCEA-C5E0509B4DAE}">
      <dgm:prSet/>
      <dgm:spPr/>
      <dgm:t>
        <a:bodyPr/>
        <a:lstStyle/>
        <a:p>
          <a:endParaRPr lang="en-US"/>
        </a:p>
      </dgm:t>
    </dgm:pt>
    <dgm:pt modelId="{E5A9E804-3D9A-4A79-8ECB-9E8034B50F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Action oriented to the future</a:t>
          </a:r>
        </a:p>
      </dgm:t>
    </dgm:pt>
    <dgm:pt modelId="{96E2D35F-D3B8-42FB-AA1B-C3E0E899FA70}" type="parTrans" cxnId="{1688FD5D-FC4E-4413-9B9C-5795DBE89F62}">
      <dgm:prSet/>
      <dgm:spPr/>
      <dgm:t>
        <a:bodyPr/>
        <a:lstStyle/>
        <a:p>
          <a:endParaRPr lang="en-US"/>
        </a:p>
      </dgm:t>
    </dgm:pt>
    <dgm:pt modelId="{34566F33-AC46-438F-9476-3DAC5887A2AA}" type="sibTrans" cxnId="{1688FD5D-FC4E-4413-9B9C-5795DBE89F62}">
      <dgm:prSet/>
      <dgm:spPr/>
      <dgm:t>
        <a:bodyPr/>
        <a:lstStyle/>
        <a:p>
          <a:endParaRPr lang="en-US"/>
        </a:p>
      </dgm:t>
    </dgm:pt>
    <dgm:pt modelId="{65293304-9AC7-4371-9A0B-68223B7EB17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Thought provoking questions focused on learning and trying</a:t>
          </a:r>
        </a:p>
      </dgm:t>
    </dgm:pt>
    <dgm:pt modelId="{13C20CFC-96DC-45C6-B082-BAE9C310372C}" type="parTrans" cxnId="{AC76B5D0-1886-43B1-89A8-3069E5558A99}">
      <dgm:prSet/>
      <dgm:spPr/>
      <dgm:t>
        <a:bodyPr/>
        <a:lstStyle/>
        <a:p>
          <a:endParaRPr lang="en-US"/>
        </a:p>
      </dgm:t>
    </dgm:pt>
    <dgm:pt modelId="{7F84AC9B-725C-4F77-8D0D-182D5E8AE20F}" type="sibTrans" cxnId="{AC76B5D0-1886-43B1-89A8-3069E5558A99}">
      <dgm:prSet/>
      <dgm:spPr/>
      <dgm:t>
        <a:bodyPr/>
        <a:lstStyle/>
        <a:p>
          <a:endParaRPr lang="en-US"/>
        </a:p>
      </dgm:t>
    </dgm:pt>
    <dgm:pt modelId="{ABBA25E3-8D9B-495E-8E3B-52E94D0C32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Flat power dynamic </a:t>
          </a:r>
        </a:p>
      </dgm:t>
    </dgm:pt>
    <dgm:pt modelId="{577E503F-11D3-4FA6-B301-7BCB2F96BC65}" type="parTrans" cxnId="{CA1C69B9-4665-452F-AD24-1CF9A095F2FE}">
      <dgm:prSet/>
      <dgm:spPr/>
      <dgm:t>
        <a:bodyPr/>
        <a:lstStyle/>
        <a:p>
          <a:endParaRPr lang="en-US"/>
        </a:p>
      </dgm:t>
    </dgm:pt>
    <dgm:pt modelId="{8472F89C-6CB7-4A50-A96E-AF867A0C2B1D}" type="sibTrans" cxnId="{CA1C69B9-4665-452F-AD24-1CF9A095F2FE}">
      <dgm:prSet/>
      <dgm:spPr/>
      <dgm:t>
        <a:bodyPr/>
        <a:lstStyle/>
        <a:p>
          <a:endParaRPr lang="en-US"/>
        </a:p>
      </dgm:t>
    </dgm:pt>
    <dgm:pt modelId="{9B5878A9-C733-4FC1-B31F-7D5435D0B3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And what else? </a:t>
          </a:r>
        </a:p>
      </dgm:t>
    </dgm:pt>
    <dgm:pt modelId="{B3557DEB-FD1F-4BF2-94E0-BACE586CB1C9}" type="parTrans" cxnId="{6B45B551-5D13-4ADB-AEE7-3A1B42B32C8F}">
      <dgm:prSet/>
      <dgm:spPr/>
      <dgm:t>
        <a:bodyPr/>
        <a:lstStyle/>
        <a:p>
          <a:endParaRPr lang="en-US"/>
        </a:p>
      </dgm:t>
    </dgm:pt>
    <dgm:pt modelId="{8B63723A-62B9-4DEE-BF7D-0E00A31495FB}" type="sibTrans" cxnId="{6B45B551-5D13-4ADB-AEE7-3A1B42B32C8F}">
      <dgm:prSet/>
      <dgm:spPr/>
      <dgm:t>
        <a:bodyPr/>
        <a:lstStyle/>
        <a:p>
          <a:endParaRPr lang="en-US"/>
        </a:p>
      </dgm:t>
    </dgm:pt>
    <dgm:pt modelId="{441D2C23-95C9-4F62-BBF5-CA05EA100469}" type="pres">
      <dgm:prSet presAssocID="{D3867627-1D8E-482E-ADE4-2686F574D2FC}" presName="root" presStyleCnt="0">
        <dgm:presLayoutVars>
          <dgm:dir/>
          <dgm:resizeHandles val="exact"/>
        </dgm:presLayoutVars>
      </dgm:prSet>
      <dgm:spPr/>
    </dgm:pt>
    <dgm:pt modelId="{25DADA3F-3BCD-49AD-9A26-02F51F2B8309}" type="pres">
      <dgm:prSet presAssocID="{757BC482-0D7E-4576-A1DF-F6230DBC61A0}" presName="compNode" presStyleCnt="0"/>
      <dgm:spPr/>
    </dgm:pt>
    <dgm:pt modelId="{9558451C-F57F-4FCB-99E4-753F4C29646B}" type="pres">
      <dgm:prSet presAssocID="{757BC482-0D7E-4576-A1DF-F6230DBC61A0}" presName="iconBgRect" presStyleLbl="bgShp" presStyleIdx="0" presStyleCnt="6"/>
      <dgm:spPr/>
    </dgm:pt>
    <dgm:pt modelId="{B1F33D10-0183-4AD3-9D1F-BF989A841B47}" type="pres">
      <dgm:prSet presAssocID="{757BC482-0D7E-4576-A1DF-F6230DBC61A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8A2AA660-6408-48A1-BFF6-966691A67A93}" type="pres">
      <dgm:prSet presAssocID="{757BC482-0D7E-4576-A1DF-F6230DBC61A0}" presName="spaceRect" presStyleCnt="0"/>
      <dgm:spPr/>
    </dgm:pt>
    <dgm:pt modelId="{6FAAA088-23CF-4160-950E-0DFEFBF39446}" type="pres">
      <dgm:prSet presAssocID="{757BC482-0D7E-4576-A1DF-F6230DBC61A0}" presName="textRect" presStyleLbl="revTx" presStyleIdx="0" presStyleCnt="6">
        <dgm:presLayoutVars>
          <dgm:chMax val="1"/>
          <dgm:chPref val="1"/>
        </dgm:presLayoutVars>
      </dgm:prSet>
      <dgm:spPr/>
    </dgm:pt>
    <dgm:pt modelId="{A4187B24-ED25-4115-9DC1-E0C3204754A5}" type="pres">
      <dgm:prSet presAssocID="{78D58910-723B-4B5D-A9E0-BB651146E80B}" presName="sibTrans" presStyleCnt="0"/>
      <dgm:spPr/>
    </dgm:pt>
    <dgm:pt modelId="{7A8F736B-DC33-424C-ADA0-C74854E6BCBC}" type="pres">
      <dgm:prSet presAssocID="{B6559C59-6A5A-4B31-9693-4CF653FB94D0}" presName="compNode" presStyleCnt="0"/>
      <dgm:spPr/>
    </dgm:pt>
    <dgm:pt modelId="{3510B3F9-6EDE-4112-A27F-4F0ED5B2D5CD}" type="pres">
      <dgm:prSet presAssocID="{B6559C59-6A5A-4B31-9693-4CF653FB94D0}" presName="iconBgRect" presStyleLbl="bgShp" presStyleIdx="1" presStyleCnt="6"/>
      <dgm:spPr/>
    </dgm:pt>
    <dgm:pt modelId="{E5791CF2-A0A6-428C-A3C4-E180A289A7F0}" type="pres">
      <dgm:prSet presAssocID="{B6559C59-6A5A-4B31-9693-4CF653FB94D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3A9AE35-6569-41CC-8927-E1203A99B41E}" type="pres">
      <dgm:prSet presAssocID="{B6559C59-6A5A-4B31-9693-4CF653FB94D0}" presName="spaceRect" presStyleCnt="0"/>
      <dgm:spPr/>
    </dgm:pt>
    <dgm:pt modelId="{7F9691FA-0FAA-43C9-ADF6-5EE708D1BFC4}" type="pres">
      <dgm:prSet presAssocID="{B6559C59-6A5A-4B31-9693-4CF653FB94D0}" presName="textRect" presStyleLbl="revTx" presStyleIdx="1" presStyleCnt="6">
        <dgm:presLayoutVars>
          <dgm:chMax val="1"/>
          <dgm:chPref val="1"/>
        </dgm:presLayoutVars>
      </dgm:prSet>
      <dgm:spPr/>
    </dgm:pt>
    <dgm:pt modelId="{EC66C51C-B2F1-4A79-9E47-BE4121CF85BC}" type="pres">
      <dgm:prSet presAssocID="{70FFE26A-98C0-45DA-8C3E-C2A80B26759C}" presName="sibTrans" presStyleCnt="0"/>
      <dgm:spPr/>
    </dgm:pt>
    <dgm:pt modelId="{1BF069DA-88D0-47BF-A128-E72729F1F176}" type="pres">
      <dgm:prSet presAssocID="{E5A9E804-3D9A-4A79-8ECB-9E8034B50FC7}" presName="compNode" presStyleCnt="0"/>
      <dgm:spPr/>
    </dgm:pt>
    <dgm:pt modelId="{DDB01E42-D272-4969-9067-4AF7A8E1B1CE}" type="pres">
      <dgm:prSet presAssocID="{E5A9E804-3D9A-4A79-8ECB-9E8034B50FC7}" presName="iconBgRect" presStyleLbl="bgShp" presStyleIdx="2" presStyleCnt="6"/>
      <dgm:spPr/>
    </dgm:pt>
    <dgm:pt modelId="{63CEA61E-BBE1-4F22-8A75-723E9B51168C}" type="pres">
      <dgm:prSet presAssocID="{E5A9E804-3D9A-4A79-8ECB-9E8034B50FC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0DAAEB1-3617-4145-B27E-A78E84B09A4F}" type="pres">
      <dgm:prSet presAssocID="{E5A9E804-3D9A-4A79-8ECB-9E8034B50FC7}" presName="spaceRect" presStyleCnt="0"/>
      <dgm:spPr/>
    </dgm:pt>
    <dgm:pt modelId="{70EB02B6-0DDE-4E40-8F62-F5D957481A25}" type="pres">
      <dgm:prSet presAssocID="{E5A9E804-3D9A-4A79-8ECB-9E8034B50FC7}" presName="textRect" presStyleLbl="revTx" presStyleIdx="2" presStyleCnt="6">
        <dgm:presLayoutVars>
          <dgm:chMax val="1"/>
          <dgm:chPref val="1"/>
        </dgm:presLayoutVars>
      </dgm:prSet>
      <dgm:spPr/>
    </dgm:pt>
    <dgm:pt modelId="{FFECF5A7-881B-452C-9696-4BAED7EEFAE6}" type="pres">
      <dgm:prSet presAssocID="{34566F33-AC46-438F-9476-3DAC5887A2AA}" presName="sibTrans" presStyleCnt="0"/>
      <dgm:spPr/>
    </dgm:pt>
    <dgm:pt modelId="{7FD3C81E-AE0D-451B-B93B-A286B2191A77}" type="pres">
      <dgm:prSet presAssocID="{65293304-9AC7-4371-9A0B-68223B7EB17D}" presName="compNode" presStyleCnt="0"/>
      <dgm:spPr/>
    </dgm:pt>
    <dgm:pt modelId="{DD9BFE8F-0D89-4CDA-AB4F-9D012E1C7B4F}" type="pres">
      <dgm:prSet presAssocID="{65293304-9AC7-4371-9A0B-68223B7EB17D}" presName="iconBgRect" presStyleLbl="bgShp" presStyleIdx="3" presStyleCnt="6"/>
      <dgm:spPr/>
    </dgm:pt>
    <dgm:pt modelId="{7E92D4C2-37DB-4BDF-943A-2EFA6A3C3C3C}" type="pres">
      <dgm:prSet presAssocID="{65293304-9AC7-4371-9A0B-68223B7EB17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AB34D6E-584A-4740-9CFE-CFEC2572610C}" type="pres">
      <dgm:prSet presAssocID="{65293304-9AC7-4371-9A0B-68223B7EB17D}" presName="spaceRect" presStyleCnt="0"/>
      <dgm:spPr/>
    </dgm:pt>
    <dgm:pt modelId="{FB496C7E-8ACE-4B16-A3C6-5BE3A84782A3}" type="pres">
      <dgm:prSet presAssocID="{65293304-9AC7-4371-9A0B-68223B7EB17D}" presName="textRect" presStyleLbl="revTx" presStyleIdx="3" presStyleCnt="6">
        <dgm:presLayoutVars>
          <dgm:chMax val="1"/>
          <dgm:chPref val="1"/>
        </dgm:presLayoutVars>
      </dgm:prSet>
      <dgm:spPr/>
    </dgm:pt>
    <dgm:pt modelId="{C5AA1237-E14C-46CE-9D5A-5610D3287490}" type="pres">
      <dgm:prSet presAssocID="{7F84AC9B-725C-4F77-8D0D-182D5E8AE20F}" presName="sibTrans" presStyleCnt="0"/>
      <dgm:spPr/>
    </dgm:pt>
    <dgm:pt modelId="{686C4A12-FF54-4452-8A47-71AC5E55819D}" type="pres">
      <dgm:prSet presAssocID="{ABBA25E3-8D9B-495E-8E3B-52E94D0C32B2}" presName="compNode" presStyleCnt="0"/>
      <dgm:spPr/>
    </dgm:pt>
    <dgm:pt modelId="{269B06ED-D41A-4237-BA55-F1909CB1E818}" type="pres">
      <dgm:prSet presAssocID="{ABBA25E3-8D9B-495E-8E3B-52E94D0C32B2}" presName="iconBgRect" presStyleLbl="bgShp" presStyleIdx="4" presStyleCnt="6"/>
      <dgm:spPr/>
    </dgm:pt>
    <dgm:pt modelId="{770F028F-4743-4CC0-97CA-AC5D94FB23CC}" type="pres">
      <dgm:prSet presAssocID="{ABBA25E3-8D9B-495E-8E3B-52E94D0C32B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FD3D462A-41E7-4A13-AF0D-7F84E45DCA09}" type="pres">
      <dgm:prSet presAssocID="{ABBA25E3-8D9B-495E-8E3B-52E94D0C32B2}" presName="spaceRect" presStyleCnt="0"/>
      <dgm:spPr/>
    </dgm:pt>
    <dgm:pt modelId="{4FDF0EE3-F9B6-4620-BE6A-8B564EB51F7A}" type="pres">
      <dgm:prSet presAssocID="{ABBA25E3-8D9B-495E-8E3B-52E94D0C32B2}" presName="textRect" presStyleLbl="revTx" presStyleIdx="4" presStyleCnt="6">
        <dgm:presLayoutVars>
          <dgm:chMax val="1"/>
          <dgm:chPref val="1"/>
        </dgm:presLayoutVars>
      </dgm:prSet>
      <dgm:spPr/>
    </dgm:pt>
    <dgm:pt modelId="{DE5710D9-DF5A-47B1-BAD2-878936ACDA56}" type="pres">
      <dgm:prSet presAssocID="{8472F89C-6CB7-4A50-A96E-AF867A0C2B1D}" presName="sibTrans" presStyleCnt="0"/>
      <dgm:spPr/>
    </dgm:pt>
    <dgm:pt modelId="{EFE7A97D-352B-4C9D-9601-12BECF933ACF}" type="pres">
      <dgm:prSet presAssocID="{9B5878A9-C733-4FC1-B31F-7D5435D0B33C}" presName="compNode" presStyleCnt="0"/>
      <dgm:spPr/>
    </dgm:pt>
    <dgm:pt modelId="{C38862C8-D4C9-4EB9-A43C-86726EBFD004}" type="pres">
      <dgm:prSet presAssocID="{9B5878A9-C733-4FC1-B31F-7D5435D0B33C}" presName="iconBgRect" presStyleLbl="bgShp" presStyleIdx="5" presStyleCnt="6"/>
      <dgm:spPr/>
    </dgm:pt>
    <dgm:pt modelId="{ED11B608-54D0-40C5-AA11-1099E1A967C4}" type="pres">
      <dgm:prSet presAssocID="{9B5878A9-C733-4FC1-B31F-7D5435D0B33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A0571C0-FB4D-47B0-A842-08EF04FECE22}" type="pres">
      <dgm:prSet presAssocID="{9B5878A9-C733-4FC1-B31F-7D5435D0B33C}" presName="spaceRect" presStyleCnt="0"/>
      <dgm:spPr/>
    </dgm:pt>
    <dgm:pt modelId="{6BA5F4B0-3A67-4698-BBAF-BA99F8147BEF}" type="pres">
      <dgm:prSet presAssocID="{9B5878A9-C733-4FC1-B31F-7D5435D0B33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9BF5B0A-1E0E-7741-A575-A5B013C4BB7B}" type="presOf" srcId="{B6559C59-6A5A-4B31-9693-4CF653FB94D0}" destId="{7F9691FA-0FAA-43C9-ADF6-5EE708D1BFC4}" srcOrd="0" destOrd="0" presId="urn:microsoft.com/office/officeart/2018/5/layout/IconCircleLabelList"/>
    <dgm:cxn modelId="{1BDFD50F-566D-472F-BCEA-C5E0509B4DAE}" srcId="{D3867627-1D8E-482E-ADE4-2686F574D2FC}" destId="{B6559C59-6A5A-4B31-9693-4CF653FB94D0}" srcOrd="1" destOrd="0" parTransId="{1AB223B4-740B-43B4-8B95-FBD157A38F1B}" sibTransId="{70FFE26A-98C0-45DA-8C3E-C2A80B26759C}"/>
    <dgm:cxn modelId="{6B45B551-5D13-4ADB-AEE7-3A1B42B32C8F}" srcId="{D3867627-1D8E-482E-ADE4-2686F574D2FC}" destId="{9B5878A9-C733-4FC1-B31F-7D5435D0B33C}" srcOrd="5" destOrd="0" parTransId="{B3557DEB-FD1F-4BF2-94E0-BACE586CB1C9}" sibTransId="{8B63723A-62B9-4DEE-BF7D-0E00A31495FB}"/>
    <dgm:cxn modelId="{9A6A3557-21C0-4F76-A5A8-534584895AB3}" srcId="{D3867627-1D8E-482E-ADE4-2686F574D2FC}" destId="{757BC482-0D7E-4576-A1DF-F6230DBC61A0}" srcOrd="0" destOrd="0" parTransId="{39FFCD9D-0AEB-4F1E-9C69-3498E22C077A}" sibTransId="{78D58910-723B-4B5D-A9E0-BB651146E80B}"/>
    <dgm:cxn modelId="{1688FD5D-FC4E-4413-9B9C-5795DBE89F62}" srcId="{D3867627-1D8E-482E-ADE4-2686F574D2FC}" destId="{E5A9E804-3D9A-4A79-8ECB-9E8034B50FC7}" srcOrd="2" destOrd="0" parTransId="{96E2D35F-D3B8-42FB-AA1B-C3E0E899FA70}" sibTransId="{34566F33-AC46-438F-9476-3DAC5887A2AA}"/>
    <dgm:cxn modelId="{6C9E1564-4577-824F-93F5-4D7B56037DB6}" type="presOf" srcId="{E5A9E804-3D9A-4A79-8ECB-9E8034B50FC7}" destId="{70EB02B6-0DDE-4E40-8F62-F5D957481A25}" srcOrd="0" destOrd="0" presId="urn:microsoft.com/office/officeart/2018/5/layout/IconCircleLabelList"/>
    <dgm:cxn modelId="{79E1D764-1673-5E49-9B37-FB23E279A977}" type="presOf" srcId="{ABBA25E3-8D9B-495E-8E3B-52E94D0C32B2}" destId="{4FDF0EE3-F9B6-4620-BE6A-8B564EB51F7A}" srcOrd="0" destOrd="0" presId="urn:microsoft.com/office/officeart/2018/5/layout/IconCircleLabelList"/>
    <dgm:cxn modelId="{A9658A81-C5E1-EB47-B57E-76FBB01A8DFB}" type="presOf" srcId="{D3867627-1D8E-482E-ADE4-2686F574D2FC}" destId="{441D2C23-95C9-4F62-BBF5-CA05EA100469}" srcOrd="0" destOrd="0" presId="urn:microsoft.com/office/officeart/2018/5/layout/IconCircleLabelList"/>
    <dgm:cxn modelId="{00E98187-406F-BA4D-8D4D-65CCA92EC322}" type="presOf" srcId="{9B5878A9-C733-4FC1-B31F-7D5435D0B33C}" destId="{6BA5F4B0-3A67-4698-BBAF-BA99F8147BEF}" srcOrd="0" destOrd="0" presId="urn:microsoft.com/office/officeart/2018/5/layout/IconCircleLabelList"/>
    <dgm:cxn modelId="{CA1C69B9-4665-452F-AD24-1CF9A095F2FE}" srcId="{D3867627-1D8E-482E-ADE4-2686F574D2FC}" destId="{ABBA25E3-8D9B-495E-8E3B-52E94D0C32B2}" srcOrd="4" destOrd="0" parTransId="{577E503F-11D3-4FA6-B301-7BCB2F96BC65}" sibTransId="{8472F89C-6CB7-4A50-A96E-AF867A0C2B1D}"/>
    <dgm:cxn modelId="{AC76B5D0-1886-43B1-89A8-3069E5558A99}" srcId="{D3867627-1D8E-482E-ADE4-2686F574D2FC}" destId="{65293304-9AC7-4371-9A0B-68223B7EB17D}" srcOrd="3" destOrd="0" parTransId="{13C20CFC-96DC-45C6-B082-BAE9C310372C}" sibTransId="{7F84AC9B-725C-4F77-8D0D-182D5E8AE20F}"/>
    <dgm:cxn modelId="{7CC85FEF-C92D-3142-AB22-3783F0968E7F}" type="presOf" srcId="{757BC482-0D7E-4576-A1DF-F6230DBC61A0}" destId="{6FAAA088-23CF-4160-950E-0DFEFBF39446}" srcOrd="0" destOrd="0" presId="urn:microsoft.com/office/officeart/2018/5/layout/IconCircleLabelList"/>
    <dgm:cxn modelId="{70DE86F2-54B0-DD4A-A988-9C64BC90BD11}" type="presOf" srcId="{65293304-9AC7-4371-9A0B-68223B7EB17D}" destId="{FB496C7E-8ACE-4B16-A3C6-5BE3A84782A3}" srcOrd="0" destOrd="0" presId="urn:microsoft.com/office/officeart/2018/5/layout/IconCircleLabelList"/>
    <dgm:cxn modelId="{EC205367-8CB9-784D-8408-BAB98A267945}" type="presParOf" srcId="{441D2C23-95C9-4F62-BBF5-CA05EA100469}" destId="{25DADA3F-3BCD-49AD-9A26-02F51F2B8309}" srcOrd="0" destOrd="0" presId="urn:microsoft.com/office/officeart/2018/5/layout/IconCircleLabelList"/>
    <dgm:cxn modelId="{6FFE6814-4B28-F94E-B1FA-E819B26E0511}" type="presParOf" srcId="{25DADA3F-3BCD-49AD-9A26-02F51F2B8309}" destId="{9558451C-F57F-4FCB-99E4-753F4C29646B}" srcOrd="0" destOrd="0" presId="urn:microsoft.com/office/officeart/2018/5/layout/IconCircleLabelList"/>
    <dgm:cxn modelId="{931E73F1-4F22-9F41-9CF7-3B84953698D6}" type="presParOf" srcId="{25DADA3F-3BCD-49AD-9A26-02F51F2B8309}" destId="{B1F33D10-0183-4AD3-9D1F-BF989A841B47}" srcOrd="1" destOrd="0" presId="urn:microsoft.com/office/officeart/2018/5/layout/IconCircleLabelList"/>
    <dgm:cxn modelId="{FA43CB0D-1138-CD4F-B2F4-30AC5A839C6E}" type="presParOf" srcId="{25DADA3F-3BCD-49AD-9A26-02F51F2B8309}" destId="{8A2AA660-6408-48A1-BFF6-966691A67A93}" srcOrd="2" destOrd="0" presId="urn:microsoft.com/office/officeart/2018/5/layout/IconCircleLabelList"/>
    <dgm:cxn modelId="{B782F2B3-E0E7-8D4F-AB1B-0EA951DD804E}" type="presParOf" srcId="{25DADA3F-3BCD-49AD-9A26-02F51F2B8309}" destId="{6FAAA088-23CF-4160-950E-0DFEFBF39446}" srcOrd="3" destOrd="0" presId="urn:microsoft.com/office/officeart/2018/5/layout/IconCircleLabelList"/>
    <dgm:cxn modelId="{1EC0BFE4-CB50-FE43-BBC2-DEEE63C20806}" type="presParOf" srcId="{441D2C23-95C9-4F62-BBF5-CA05EA100469}" destId="{A4187B24-ED25-4115-9DC1-E0C3204754A5}" srcOrd="1" destOrd="0" presId="urn:microsoft.com/office/officeart/2018/5/layout/IconCircleLabelList"/>
    <dgm:cxn modelId="{FE8FB161-C72C-814D-8803-23FA92869EE6}" type="presParOf" srcId="{441D2C23-95C9-4F62-BBF5-CA05EA100469}" destId="{7A8F736B-DC33-424C-ADA0-C74854E6BCBC}" srcOrd="2" destOrd="0" presId="urn:microsoft.com/office/officeart/2018/5/layout/IconCircleLabelList"/>
    <dgm:cxn modelId="{1B1C985C-49B8-3143-AB57-1936C0DBD049}" type="presParOf" srcId="{7A8F736B-DC33-424C-ADA0-C74854E6BCBC}" destId="{3510B3F9-6EDE-4112-A27F-4F0ED5B2D5CD}" srcOrd="0" destOrd="0" presId="urn:microsoft.com/office/officeart/2018/5/layout/IconCircleLabelList"/>
    <dgm:cxn modelId="{8698B936-EF48-0F45-91F3-85699EC638BD}" type="presParOf" srcId="{7A8F736B-DC33-424C-ADA0-C74854E6BCBC}" destId="{E5791CF2-A0A6-428C-A3C4-E180A289A7F0}" srcOrd="1" destOrd="0" presId="urn:microsoft.com/office/officeart/2018/5/layout/IconCircleLabelList"/>
    <dgm:cxn modelId="{4B34F770-0B54-C144-88F9-A29928F64C76}" type="presParOf" srcId="{7A8F736B-DC33-424C-ADA0-C74854E6BCBC}" destId="{03A9AE35-6569-41CC-8927-E1203A99B41E}" srcOrd="2" destOrd="0" presId="urn:microsoft.com/office/officeart/2018/5/layout/IconCircleLabelList"/>
    <dgm:cxn modelId="{F77E043D-9061-8F48-8D7D-CFF0ADF86B97}" type="presParOf" srcId="{7A8F736B-DC33-424C-ADA0-C74854E6BCBC}" destId="{7F9691FA-0FAA-43C9-ADF6-5EE708D1BFC4}" srcOrd="3" destOrd="0" presId="urn:microsoft.com/office/officeart/2018/5/layout/IconCircleLabelList"/>
    <dgm:cxn modelId="{7F86D08F-3694-4546-B1E2-58F06E0CB478}" type="presParOf" srcId="{441D2C23-95C9-4F62-BBF5-CA05EA100469}" destId="{EC66C51C-B2F1-4A79-9E47-BE4121CF85BC}" srcOrd="3" destOrd="0" presId="urn:microsoft.com/office/officeart/2018/5/layout/IconCircleLabelList"/>
    <dgm:cxn modelId="{E9760FA6-27BD-154C-93A3-F76CDA616EA9}" type="presParOf" srcId="{441D2C23-95C9-4F62-BBF5-CA05EA100469}" destId="{1BF069DA-88D0-47BF-A128-E72729F1F176}" srcOrd="4" destOrd="0" presId="urn:microsoft.com/office/officeart/2018/5/layout/IconCircleLabelList"/>
    <dgm:cxn modelId="{8DC2A34B-8AC6-A749-B7B9-A714770662E9}" type="presParOf" srcId="{1BF069DA-88D0-47BF-A128-E72729F1F176}" destId="{DDB01E42-D272-4969-9067-4AF7A8E1B1CE}" srcOrd="0" destOrd="0" presId="urn:microsoft.com/office/officeart/2018/5/layout/IconCircleLabelList"/>
    <dgm:cxn modelId="{850408BB-0431-4949-9467-57A9FB471832}" type="presParOf" srcId="{1BF069DA-88D0-47BF-A128-E72729F1F176}" destId="{63CEA61E-BBE1-4F22-8A75-723E9B51168C}" srcOrd="1" destOrd="0" presId="urn:microsoft.com/office/officeart/2018/5/layout/IconCircleLabelList"/>
    <dgm:cxn modelId="{0E8339DF-4E5E-534F-9B66-B91C8674E4B2}" type="presParOf" srcId="{1BF069DA-88D0-47BF-A128-E72729F1F176}" destId="{F0DAAEB1-3617-4145-B27E-A78E84B09A4F}" srcOrd="2" destOrd="0" presId="urn:microsoft.com/office/officeart/2018/5/layout/IconCircleLabelList"/>
    <dgm:cxn modelId="{1182055D-0367-D643-BEC3-9A6920EC9BC1}" type="presParOf" srcId="{1BF069DA-88D0-47BF-A128-E72729F1F176}" destId="{70EB02B6-0DDE-4E40-8F62-F5D957481A25}" srcOrd="3" destOrd="0" presId="urn:microsoft.com/office/officeart/2018/5/layout/IconCircleLabelList"/>
    <dgm:cxn modelId="{CAB3E843-EE40-BE42-9917-E5A56DE3FC69}" type="presParOf" srcId="{441D2C23-95C9-4F62-BBF5-CA05EA100469}" destId="{FFECF5A7-881B-452C-9696-4BAED7EEFAE6}" srcOrd="5" destOrd="0" presId="urn:microsoft.com/office/officeart/2018/5/layout/IconCircleLabelList"/>
    <dgm:cxn modelId="{EDE39AC4-A580-2D42-B67A-E14CE886CDD4}" type="presParOf" srcId="{441D2C23-95C9-4F62-BBF5-CA05EA100469}" destId="{7FD3C81E-AE0D-451B-B93B-A286B2191A77}" srcOrd="6" destOrd="0" presId="urn:microsoft.com/office/officeart/2018/5/layout/IconCircleLabelList"/>
    <dgm:cxn modelId="{22590C74-793E-B74D-B386-C115D2E5E888}" type="presParOf" srcId="{7FD3C81E-AE0D-451B-B93B-A286B2191A77}" destId="{DD9BFE8F-0D89-4CDA-AB4F-9D012E1C7B4F}" srcOrd="0" destOrd="0" presId="urn:microsoft.com/office/officeart/2018/5/layout/IconCircleLabelList"/>
    <dgm:cxn modelId="{AC18B484-6B78-CC49-9DB6-65553C4AD8BA}" type="presParOf" srcId="{7FD3C81E-AE0D-451B-B93B-A286B2191A77}" destId="{7E92D4C2-37DB-4BDF-943A-2EFA6A3C3C3C}" srcOrd="1" destOrd="0" presId="urn:microsoft.com/office/officeart/2018/5/layout/IconCircleLabelList"/>
    <dgm:cxn modelId="{D17ABF75-D953-BD41-B76D-D5B6B751BBF5}" type="presParOf" srcId="{7FD3C81E-AE0D-451B-B93B-A286B2191A77}" destId="{CAB34D6E-584A-4740-9CFE-CFEC2572610C}" srcOrd="2" destOrd="0" presId="urn:microsoft.com/office/officeart/2018/5/layout/IconCircleLabelList"/>
    <dgm:cxn modelId="{0C067FE2-6580-BD44-BCED-400AF23F69AD}" type="presParOf" srcId="{7FD3C81E-AE0D-451B-B93B-A286B2191A77}" destId="{FB496C7E-8ACE-4B16-A3C6-5BE3A84782A3}" srcOrd="3" destOrd="0" presId="urn:microsoft.com/office/officeart/2018/5/layout/IconCircleLabelList"/>
    <dgm:cxn modelId="{80178067-88CA-FA46-A17E-7BAA6112D298}" type="presParOf" srcId="{441D2C23-95C9-4F62-BBF5-CA05EA100469}" destId="{C5AA1237-E14C-46CE-9D5A-5610D3287490}" srcOrd="7" destOrd="0" presId="urn:microsoft.com/office/officeart/2018/5/layout/IconCircleLabelList"/>
    <dgm:cxn modelId="{56201977-1095-9D4B-AB36-92F1CCD006CB}" type="presParOf" srcId="{441D2C23-95C9-4F62-BBF5-CA05EA100469}" destId="{686C4A12-FF54-4452-8A47-71AC5E55819D}" srcOrd="8" destOrd="0" presId="urn:microsoft.com/office/officeart/2018/5/layout/IconCircleLabelList"/>
    <dgm:cxn modelId="{F1B68B76-91C4-DA4E-B25E-48521878045C}" type="presParOf" srcId="{686C4A12-FF54-4452-8A47-71AC5E55819D}" destId="{269B06ED-D41A-4237-BA55-F1909CB1E818}" srcOrd="0" destOrd="0" presId="urn:microsoft.com/office/officeart/2018/5/layout/IconCircleLabelList"/>
    <dgm:cxn modelId="{5D60B69B-B252-BE49-8A47-77E69C8ACA81}" type="presParOf" srcId="{686C4A12-FF54-4452-8A47-71AC5E55819D}" destId="{770F028F-4743-4CC0-97CA-AC5D94FB23CC}" srcOrd="1" destOrd="0" presId="urn:microsoft.com/office/officeart/2018/5/layout/IconCircleLabelList"/>
    <dgm:cxn modelId="{068CEA32-FA8B-9241-99CF-37457BF686BB}" type="presParOf" srcId="{686C4A12-FF54-4452-8A47-71AC5E55819D}" destId="{FD3D462A-41E7-4A13-AF0D-7F84E45DCA09}" srcOrd="2" destOrd="0" presId="urn:microsoft.com/office/officeart/2018/5/layout/IconCircleLabelList"/>
    <dgm:cxn modelId="{A7095328-D774-A943-BD15-922889689B9C}" type="presParOf" srcId="{686C4A12-FF54-4452-8A47-71AC5E55819D}" destId="{4FDF0EE3-F9B6-4620-BE6A-8B564EB51F7A}" srcOrd="3" destOrd="0" presId="urn:microsoft.com/office/officeart/2018/5/layout/IconCircleLabelList"/>
    <dgm:cxn modelId="{EA314E53-423A-4C4C-9459-D965938EFC4D}" type="presParOf" srcId="{441D2C23-95C9-4F62-BBF5-CA05EA100469}" destId="{DE5710D9-DF5A-47B1-BAD2-878936ACDA56}" srcOrd="9" destOrd="0" presId="urn:microsoft.com/office/officeart/2018/5/layout/IconCircleLabelList"/>
    <dgm:cxn modelId="{6501150D-3943-DA45-8D13-1F898C86EDF3}" type="presParOf" srcId="{441D2C23-95C9-4F62-BBF5-CA05EA100469}" destId="{EFE7A97D-352B-4C9D-9601-12BECF933ACF}" srcOrd="10" destOrd="0" presId="urn:microsoft.com/office/officeart/2018/5/layout/IconCircleLabelList"/>
    <dgm:cxn modelId="{DCC228FE-B134-FE49-9424-AB59B21DA40D}" type="presParOf" srcId="{EFE7A97D-352B-4C9D-9601-12BECF933ACF}" destId="{C38862C8-D4C9-4EB9-A43C-86726EBFD004}" srcOrd="0" destOrd="0" presId="urn:microsoft.com/office/officeart/2018/5/layout/IconCircleLabelList"/>
    <dgm:cxn modelId="{C36045B0-0D14-A34E-8A95-1A439298ED3B}" type="presParOf" srcId="{EFE7A97D-352B-4C9D-9601-12BECF933ACF}" destId="{ED11B608-54D0-40C5-AA11-1099E1A967C4}" srcOrd="1" destOrd="0" presId="urn:microsoft.com/office/officeart/2018/5/layout/IconCircleLabelList"/>
    <dgm:cxn modelId="{DCF8B96C-5088-754A-A38E-F4A03DC57B7E}" type="presParOf" srcId="{EFE7A97D-352B-4C9D-9601-12BECF933ACF}" destId="{CA0571C0-FB4D-47B0-A842-08EF04FECE22}" srcOrd="2" destOrd="0" presId="urn:microsoft.com/office/officeart/2018/5/layout/IconCircleLabelList"/>
    <dgm:cxn modelId="{C5C18A28-E02F-D148-A3ED-42C0B668C999}" type="presParOf" srcId="{EFE7A97D-352B-4C9D-9601-12BECF933ACF}" destId="{6BA5F4B0-3A67-4698-BBAF-BA99F8147BE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2A9B6-F2A4-4D98-86C5-7A57667FD5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4BCC51C-C690-44DB-823B-EBA9C26086A0}">
      <dgm:prSet/>
      <dgm:spPr/>
      <dgm:t>
        <a:bodyPr/>
        <a:lstStyle/>
        <a:p>
          <a:r>
            <a:rPr lang="en-US"/>
            <a:t>We heard from your feedback that you would like more practice opportunities!</a:t>
          </a:r>
        </a:p>
      </dgm:t>
    </dgm:pt>
    <dgm:pt modelId="{FB98E8A0-6CB6-4E06-9624-A037540A8FE6}" type="parTrans" cxnId="{EE08357F-37C1-4A1B-9079-E90B59CA98DE}">
      <dgm:prSet/>
      <dgm:spPr/>
      <dgm:t>
        <a:bodyPr/>
        <a:lstStyle/>
        <a:p>
          <a:endParaRPr lang="en-US"/>
        </a:p>
      </dgm:t>
    </dgm:pt>
    <dgm:pt modelId="{7AF38E24-C9F6-47F3-8929-64C9BAE5AE85}" type="sibTrans" cxnId="{EE08357F-37C1-4A1B-9079-E90B59CA98DE}">
      <dgm:prSet/>
      <dgm:spPr/>
      <dgm:t>
        <a:bodyPr/>
        <a:lstStyle/>
        <a:p>
          <a:endParaRPr lang="en-US"/>
        </a:p>
      </dgm:t>
    </dgm:pt>
    <dgm:pt modelId="{14D29040-11C2-4D1B-8018-0F2D700A81EE}">
      <dgm:prSet/>
      <dgm:spPr/>
      <dgm:t>
        <a:bodyPr/>
        <a:lstStyle/>
        <a:p>
          <a:r>
            <a:rPr lang="en-US" dirty="0"/>
            <a:t>Please reach out to Jenna (</a:t>
          </a:r>
          <a:r>
            <a:rPr lang="en-US" dirty="0" err="1"/>
            <a:t>jenna@comsep.org</a:t>
          </a:r>
          <a:r>
            <a:rPr lang="en-US" dirty="0"/>
            <a:t>) and we will pair you up(by time zone). </a:t>
          </a:r>
        </a:p>
      </dgm:t>
    </dgm:pt>
    <dgm:pt modelId="{5C80CDAD-4FE0-4A71-B82D-E7663134651E}" type="parTrans" cxnId="{5D305404-27E2-410D-A1BE-021C679E3DC6}">
      <dgm:prSet/>
      <dgm:spPr/>
      <dgm:t>
        <a:bodyPr/>
        <a:lstStyle/>
        <a:p>
          <a:endParaRPr lang="en-US"/>
        </a:p>
      </dgm:t>
    </dgm:pt>
    <dgm:pt modelId="{1391CD68-C318-4E82-B0BE-3D2053ED3011}" type="sibTrans" cxnId="{5D305404-27E2-410D-A1BE-021C679E3DC6}">
      <dgm:prSet/>
      <dgm:spPr/>
      <dgm:t>
        <a:bodyPr/>
        <a:lstStyle/>
        <a:p>
          <a:endParaRPr lang="en-US"/>
        </a:p>
      </dgm:t>
    </dgm:pt>
    <dgm:pt modelId="{C66F4B3A-2D55-4D2F-AA63-B93E92320E84}">
      <dgm:prSet/>
      <dgm:spPr/>
      <dgm:t>
        <a:bodyPr/>
        <a:lstStyle/>
        <a:p>
          <a:r>
            <a:rPr lang="en-US"/>
            <a:t>We suggest that you find a time once a month just to practice coaching each other...big or small issues and then save a little time to check in about what was helpful and what the other person might try next time. </a:t>
          </a:r>
        </a:p>
      </dgm:t>
    </dgm:pt>
    <dgm:pt modelId="{9F00A90E-C171-4662-9AFE-0661EFA5457A}" type="parTrans" cxnId="{40E4D981-9666-44EE-B453-64CB42EE865E}">
      <dgm:prSet/>
      <dgm:spPr/>
      <dgm:t>
        <a:bodyPr/>
        <a:lstStyle/>
        <a:p>
          <a:endParaRPr lang="en-US"/>
        </a:p>
      </dgm:t>
    </dgm:pt>
    <dgm:pt modelId="{A5D4EF48-1D40-48B0-B53F-4B53A8D06DE7}" type="sibTrans" cxnId="{40E4D981-9666-44EE-B453-64CB42EE865E}">
      <dgm:prSet/>
      <dgm:spPr/>
      <dgm:t>
        <a:bodyPr/>
        <a:lstStyle/>
        <a:p>
          <a:endParaRPr lang="en-US"/>
        </a:p>
      </dgm:t>
    </dgm:pt>
    <dgm:pt modelId="{EE0D7F95-3C8B-4A9A-BEEC-1043E6B14DD3}">
      <dgm:prSet/>
      <dgm:spPr/>
      <dgm:t>
        <a:bodyPr/>
        <a:lstStyle/>
        <a:p>
          <a:r>
            <a:rPr lang="en-US"/>
            <a:t>The only way to get more comfortable coaching is to do it!</a:t>
          </a:r>
        </a:p>
      </dgm:t>
    </dgm:pt>
    <dgm:pt modelId="{3778AB8D-7825-47DA-990F-6C5F84DB5A61}" type="parTrans" cxnId="{D4DB0674-83B6-46BD-BCD1-2CE8394290FC}">
      <dgm:prSet/>
      <dgm:spPr/>
      <dgm:t>
        <a:bodyPr/>
        <a:lstStyle/>
        <a:p>
          <a:endParaRPr lang="en-US"/>
        </a:p>
      </dgm:t>
    </dgm:pt>
    <dgm:pt modelId="{625EAE75-047B-4AE3-B85C-688AD7D4C749}" type="sibTrans" cxnId="{D4DB0674-83B6-46BD-BCD1-2CE8394290FC}">
      <dgm:prSet/>
      <dgm:spPr/>
      <dgm:t>
        <a:bodyPr/>
        <a:lstStyle/>
        <a:p>
          <a:endParaRPr lang="en-US"/>
        </a:p>
      </dgm:t>
    </dgm:pt>
    <dgm:pt modelId="{903C3573-3F43-4D2F-BB6C-EBC77BAE37E1}" type="pres">
      <dgm:prSet presAssocID="{3172A9B6-F2A4-4D98-86C5-7A57667FD5CC}" presName="root" presStyleCnt="0">
        <dgm:presLayoutVars>
          <dgm:dir/>
          <dgm:resizeHandles val="exact"/>
        </dgm:presLayoutVars>
      </dgm:prSet>
      <dgm:spPr/>
    </dgm:pt>
    <dgm:pt modelId="{C94B7B6B-0EF2-4D8C-9358-5F538ABB34C8}" type="pres">
      <dgm:prSet presAssocID="{E4BCC51C-C690-44DB-823B-EBA9C26086A0}" presName="compNode" presStyleCnt="0"/>
      <dgm:spPr/>
    </dgm:pt>
    <dgm:pt modelId="{6737467D-CB81-440D-B27B-908240AE08A3}" type="pres">
      <dgm:prSet presAssocID="{E4BCC51C-C690-44DB-823B-EBA9C26086A0}" presName="bgRect" presStyleLbl="bgShp" presStyleIdx="0" presStyleCnt="4"/>
      <dgm:spPr/>
    </dgm:pt>
    <dgm:pt modelId="{7CBAC8E8-E23D-4F7D-ADD5-3120502071F4}" type="pres">
      <dgm:prSet presAssocID="{E4BCC51C-C690-44DB-823B-EBA9C26086A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0BAF11F0-708A-420E-A284-B6F8998BD922}" type="pres">
      <dgm:prSet presAssocID="{E4BCC51C-C690-44DB-823B-EBA9C26086A0}" presName="spaceRect" presStyleCnt="0"/>
      <dgm:spPr/>
    </dgm:pt>
    <dgm:pt modelId="{B95B727F-D5CE-46CF-A2A6-BD5E3591F490}" type="pres">
      <dgm:prSet presAssocID="{E4BCC51C-C690-44DB-823B-EBA9C26086A0}" presName="parTx" presStyleLbl="revTx" presStyleIdx="0" presStyleCnt="4">
        <dgm:presLayoutVars>
          <dgm:chMax val="0"/>
          <dgm:chPref val="0"/>
        </dgm:presLayoutVars>
      </dgm:prSet>
      <dgm:spPr/>
    </dgm:pt>
    <dgm:pt modelId="{ADBD9716-39FE-4FA9-B00B-CEB6FC35C8A2}" type="pres">
      <dgm:prSet presAssocID="{7AF38E24-C9F6-47F3-8929-64C9BAE5AE85}" presName="sibTrans" presStyleCnt="0"/>
      <dgm:spPr/>
    </dgm:pt>
    <dgm:pt modelId="{6B1FB518-E4C7-42F9-A2F3-859774A0069F}" type="pres">
      <dgm:prSet presAssocID="{14D29040-11C2-4D1B-8018-0F2D700A81EE}" presName="compNode" presStyleCnt="0"/>
      <dgm:spPr/>
    </dgm:pt>
    <dgm:pt modelId="{6923616F-5657-4EFC-AD60-5F4879DDB5D9}" type="pres">
      <dgm:prSet presAssocID="{14D29040-11C2-4D1B-8018-0F2D700A81EE}" presName="bgRect" presStyleLbl="bgShp" presStyleIdx="1" presStyleCnt="4"/>
      <dgm:spPr/>
    </dgm:pt>
    <dgm:pt modelId="{45044AE9-2C73-4AFB-ABB5-D6194B94516C}" type="pres">
      <dgm:prSet presAssocID="{14D29040-11C2-4D1B-8018-0F2D700A81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714DDB9-FE2C-464D-AF40-7800619E1ADD}" type="pres">
      <dgm:prSet presAssocID="{14D29040-11C2-4D1B-8018-0F2D700A81EE}" presName="spaceRect" presStyleCnt="0"/>
      <dgm:spPr/>
    </dgm:pt>
    <dgm:pt modelId="{B5402839-DB26-42DC-B3A9-B232165B51B2}" type="pres">
      <dgm:prSet presAssocID="{14D29040-11C2-4D1B-8018-0F2D700A81EE}" presName="parTx" presStyleLbl="revTx" presStyleIdx="1" presStyleCnt="4">
        <dgm:presLayoutVars>
          <dgm:chMax val="0"/>
          <dgm:chPref val="0"/>
        </dgm:presLayoutVars>
      </dgm:prSet>
      <dgm:spPr/>
    </dgm:pt>
    <dgm:pt modelId="{91088EC8-3039-4338-98CA-DFDEA362B850}" type="pres">
      <dgm:prSet presAssocID="{1391CD68-C318-4E82-B0BE-3D2053ED3011}" presName="sibTrans" presStyleCnt="0"/>
      <dgm:spPr/>
    </dgm:pt>
    <dgm:pt modelId="{9C651453-319A-4401-BE88-674A3C589453}" type="pres">
      <dgm:prSet presAssocID="{C66F4B3A-2D55-4D2F-AA63-B93E92320E84}" presName="compNode" presStyleCnt="0"/>
      <dgm:spPr/>
    </dgm:pt>
    <dgm:pt modelId="{2DE4B62F-A319-4A88-AC56-DED000F12B8C}" type="pres">
      <dgm:prSet presAssocID="{C66F4B3A-2D55-4D2F-AA63-B93E92320E84}" presName="bgRect" presStyleLbl="bgShp" presStyleIdx="2" presStyleCnt="4"/>
      <dgm:spPr/>
    </dgm:pt>
    <dgm:pt modelId="{5CB256FF-EC09-4F5F-BD30-99D9F7F0D343}" type="pres">
      <dgm:prSet presAssocID="{C66F4B3A-2D55-4D2F-AA63-B93E92320E8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99E4ED4-E6E5-4501-A6B8-AD2EC2E6B3A9}" type="pres">
      <dgm:prSet presAssocID="{C66F4B3A-2D55-4D2F-AA63-B93E92320E84}" presName="spaceRect" presStyleCnt="0"/>
      <dgm:spPr/>
    </dgm:pt>
    <dgm:pt modelId="{043E5C35-3D7D-4674-9398-DF7B5A62C1E6}" type="pres">
      <dgm:prSet presAssocID="{C66F4B3A-2D55-4D2F-AA63-B93E92320E84}" presName="parTx" presStyleLbl="revTx" presStyleIdx="2" presStyleCnt="4">
        <dgm:presLayoutVars>
          <dgm:chMax val="0"/>
          <dgm:chPref val="0"/>
        </dgm:presLayoutVars>
      </dgm:prSet>
      <dgm:spPr/>
    </dgm:pt>
    <dgm:pt modelId="{4C2A8DE4-3D4B-456E-A3F8-BE3DCE498884}" type="pres">
      <dgm:prSet presAssocID="{A5D4EF48-1D40-48B0-B53F-4B53A8D06DE7}" presName="sibTrans" presStyleCnt="0"/>
      <dgm:spPr/>
    </dgm:pt>
    <dgm:pt modelId="{EC412F81-AF60-4A27-8645-583B521C3D7F}" type="pres">
      <dgm:prSet presAssocID="{EE0D7F95-3C8B-4A9A-BEEC-1043E6B14DD3}" presName="compNode" presStyleCnt="0"/>
      <dgm:spPr/>
    </dgm:pt>
    <dgm:pt modelId="{36CF921B-1B53-4C75-8716-FFFB19654690}" type="pres">
      <dgm:prSet presAssocID="{EE0D7F95-3C8B-4A9A-BEEC-1043E6B14DD3}" presName="bgRect" presStyleLbl="bgShp" presStyleIdx="3" presStyleCnt="4"/>
      <dgm:spPr/>
    </dgm:pt>
    <dgm:pt modelId="{07B571E2-CB1A-4972-AA3E-5DDD9197BA9E}" type="pres">
      <dgm:prSet presAssocID="{EE0D7F95-3C8B-4A9A-BEEC-1043E6B14D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E5234CC0-71A7-46ED-A850-30B5D42D7A77}" type="pres">
      <dgm:prSet presAssocID="{EE0D7F95-3C8B-4A9A-BEEC-1043E6B14DD3}" presName="spaceRect" presStyleCnt="0"/>
      <dgm:spPr/>
    </dgm:pt>
    <dgm:pt modelId="{436184B2-B57C-41F0-B537-9B45294B621E}" type="pres">
      <dgm:prSet presAssocID="{EE0D7F95-3C8B-4A9A-BEEC-1043E6B14DD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D305404-27E2-410D-A1BE-021C679E3DC6}" srcId="{3172A9B6-F2A4-4D98-86C5-7A57667FD5CC}" destId="{14D29040-11C2-4D1B-8018-0F2D700A81EE}" srcOrd="1" destOrd="0" parTransId="{5C80CDAD-4FE0-4A71-B82D-E7663134651E}" sibTransId="{1391CD68-C318-4E82-B0BE-3D2053ED3011}"/>
    <dgm:cxn modelId="{BBCA3219-A9FB-4E20-8588-67F0BC7EFC31}" type="presOf" srcId="{C66F4B3A-2D55-4D2F-AA63-B93E92320E84}" destId="{043E5C35-3D7D-4674-9398-DF7B5A62C1E6}" srcOrd="0" destOrd="0" presId="urn:microsoft.com/office/officeart/2018/2/layout/IconVerticalSolidList"/>
    <dgm:cxn modelId="{72485873-267B-484A-B4F3-EED57AA17C4E}" type="presOf" srcId="{E4BCC51C-C690-44DB-823B-EBA9C26086A0}" destId="{B95B727F-D5CE-46CF-A2A6-BD5E3591F490}" srcOrd="0" destOrd="0" presId="urn:microsoft.com/office/officeart/2018/2/layout/IconVerticalSolidList"/>
    <dgm:cxn modelId="{D4DB0674-83B6-46BD-BCD1-2CE8394290FC}" srcId="{3172A9B6-F2A4-4D98-86C5-7A57667FD5CC}" destId="{EE0D7F95-3C8B-4A9A-BEEC-1043E6B14DD3}" srcOrd="3" destOrd="0" parTransId="{3778AB8D-7825-47DA-990F-6C5F84DB5A61}" sibTransId="{625EAE75-047B-4AE3-B85C-688AD7D4C749}"/>
    <dgm:cxn modelId="{EE08357F-37C1-4A1B-9079-E90B59CA98DE}" srcId="{3172A9B6-F2A4-4D98-86C5-7A57667FD5CC}" destId="{E4BCC51C-C690-44DB-823B-EBA9C26086A0}" srcOrd="0" destOrd="0" parTransId="{FB98E8A0-6CB6-4E06-9624-A037540A8FE6}" sibTransId="{7AF38E24-C9F6-47F3-8929-64C9BAE5AE85}"/>
    <dgm:cxn modelId="{40E4D981-9666-44EE-B453-64CB42EE865E}" srcId="{3172A9B6-F2A4-4D98-86C5-7A57667FD5CC}" destId="{C66F4B3A-2D55-4D2F-AA63-B93E92320E84}" srcOrd="2" destOrd="0" parTransId="{9F00A90E-C171-4662-9AFE-0661EFA5457A}" sibTransId="{A5D4EF48-1D40-48B0-B53F-4B53A8D06DE7}"/>
    <dgm:cxn modelId="{80D1E783-71C1-4B27-B3A2-52AAF3BC1D64}" type="presOf" srcId="{EE0D7F95-3C8B-4A9A-BEEC-1043E6B14DD3}" destId="{436184B2-B57C-41F0-B537-9B45294B621E}" srcOrd="0" destOrd="0" presId="urn:microsoft.com/office/officeart/2018/2/layout/IconVerticalSolidList"/>
    <dgm:cxn modelId="{21B61DC9-4712-4FD3-85E4-1004E4128966}" type="presOf" srcId="{3172A9B6-F2A4-4D98-86C5-7A57667FD5CC}" destId="{903C3573-3F43-4D2F-BB6C-EBC77BAE37E1}" srcOrd="0" destOrd="0" presId="urn:microsoft.com/office/officeart/2018/2/layout/IconVerticalSolidList"/>
    <dgm:cxn modelId="{E2FC59F1-C756-4ADD-B62D-A8947C704746}" type="presOf" srcId="{14D29040-11C2-4D1B-8018-0F2D700A81EE}" destId="{B5402839-DB26-42DC-B3A9-B232165B51B2}" srcOrd="0" destOrd="0" presId="urn:microsoft.com/office/officeart/2018/2/layout/IconVerticalSolidList"/>
    <dgm:cxn modelId="{95A66EC2-4F02-47BF-8CB9-852BE9DC4F60}" type="presParOf" srcId="{903C3573-3F43-4D2F-BB6C-EBC77BAE37E1}" destId="{C94B7B6B-0EF2-4D8C-9358-5F538ABB34C8}" srcOrd="0" destOrd="0" presId="urn:microsoft.com/office/officeart/2018/2/layout/IconVerticalSolidList"/>
    <dgm:cxn modelId="{3A31CDFE-A6B7-4908-9C53-43E49AEAB37B}" type="presParOf" srcId="{C94B7B6B-0EF2-4D8C-9358-5F538ABB34C8}" destId="{6737467D-CB81-440D-B27B-908240AE08A3}" srcOrd="0" destOrd="0" presId="urn:microsoft.com/office/officeart/2018/2/layout/IconVerticalSolidList"/>
    <dgm:cxn modelId="{95D651F5-2BBE-4274-B67A-8C9C8CA36D9C}" type="presParOf" srcId="{C94B7B6B-0EF2-4D8C-9358-5F538ABB34C8}" destId="{7CBAC8E8-E23D-4F7D-ADD5-3120502071F4}" srcOrd="1" destOrd="0" presId="urn:microsoft.com/office/officeart/2018/2/layout/IconVerticalSolidList"/>
    <dgm:cxn modelId="{2532EF95-1BD9-440B-B0A2-AEA3AF25180D}" type="presParOf" srcId="{C94B7B6B-0EF2-4D8C-9358-5F538ABB34C8}" destId="{0BAF11F0-708A-420E-A284-B6F8998BD922}" srcOrd="2" destOrd="0" presId="urn:microsoft.com/office/officeart/2018/2/layout/IconVerticalSolidList"/>
    <dgm:cxn modelId="{72C777A9-0810-4F06-860B-7D57AE09D01E}" type="presParOf" srcId="{C94B7B6B-0EF2-4D8C-9358-5F538ABB34C8}" destId="{B95B727F-D5CE-46CF-A2A6-BD5E3591F490}" srcOrd="3" destOrd="0" presId="urn:microsoft.com/office/officeart/2018/2/layout/IconVerticalSolidList"/>
    <dgm:cxn modelId="{8FEFD390-B511-4F84-89A6-8E7EDEA989F9}" type="presParOf" srcId="{903C3573-3F43-4D2F-BB6C-EBC77BAE37E1}" destId="{ADBD9716-39FE-4FA9-B00B-CEB6FC35C8A2}" srcOrd="1" destOrd="0" presId="urn:microsoft.com/office/officeart/2018/2/layout/IconVerticalSolidList"/>
    <dgm:cxn modelId="{8A982CD5-4B97-4259-9A45-9ABDCC0AFF1A}" type="presParOf" srcId="{903C3573-3F43-4D2F-BB6C-EBC77BAE37E1}" destId="{6B1FB518-E4C7-42F9-A2F3-859774A0069F}" srcOrd="2" destOrd="0" presId="urn:microsoft.com/office/officeart/2018/2/layout/IconVerticalSolidList"/>
    <dgm:cxn modelId="{E433D41E-4DBB-4098-8CD7-ADD50BDDFE3A}" type="presParOf" srcId="{6B1FB518-E4C7-42F9-A2F3-859774A0069F}" destId="{6923616F-5657-4EFC-AD60-5F4879DDB5D9}" srcOrd="0" destOrd="0" presId="urn:microsoft.com/office/officeart/2018/2/layout/IconVerticalSolidList"/>
    <dgm:cxn modelId="{29C407BF-9C6A-4E8C-B51D-8FAECE762755}" type="presParOf" srcId="{6B1FB518-E4C7-42F9-A2F3-859774A0069F}" destId="{45044AE9-2C73-4AFB-ABB5-D6194B94516C}" srcOrd="1" destOrd="0" presId="urn:microsoft.com/office/officeart/2018/2/layout/IconVerticalSolidList"/>
    <dgm:cxn modelId="{0A2A6042-6E4C-46A5-B440-AE457ADCE9F2}" type="presParOf" srcId="{6B1FB518-E4C7-42F9-A2F3-859774A0069F}" destId="{B714DDB9-FE2C-464D-AF40-7800619E1ADD}" srcOrd="2" destOrd="0" presId="urn:microsoft.com/office/officeart/2018/2/layout/IconVerticalSolidList"/>
    <dgm:cxn modelId="{141C0EF9-9659-49E9-B662-816A59C9D7E2}" type="presParOf" srcId="{6B1FB518-E4C7-42F9-A2F3-859774A0069F}" destId="{B5402839-DB26-42DC-B3A9-B232165B51B2}" srcOrd="3" destOrd="0" presId="urn:microsoft.com/office/officeart/2018/2/layout/IconVerticalSolidList"/>
    <dgm:cxn modelId="{BF2037B4-B917-40DC-BAF5-F2DD19C1B2FD}" type="presParOf" srcId="{903C3573-3F43-4D2F-BB6C-EBC77BAE37E1}" destId="{91088EC8-3039-4338-98CA-DFDEA362B850}" srcOrd="3" destOrd="0" presId="urn:microsoft.com/office/officeart/2018/2/layout/IconVerticalSolidList"/>
    <dgm:cxn modelId="{369AC3B5-9276-4780-BB0F-B49116B7C55A}" type="presParOf" srcId="{903C3573-3F43-4D2F-BB6C-EBC77BAE37E1}" destId="{9C651453-319A-4401-BE88-674A3C589453}" srcOrd="4" destOrd="0" presId="urn:microsoft.com/office/officeart/2018/2/layout/IconVerticalSolidList"/>
    <dgm:cxn modelId="{06DE3C94-3227-42CA-B6A7-EBB66877ADEC}" type="presParOf" srcId="{9C651453-319A-4401-BE88-674A3C589453}" destId="{2DE4B62F-A319-4A88-AC56-DED000F12B8C}" srcOrd="0" destOrd="0" presId="urn:microsoft.com/office/officeart/2018/2/layout/IconVerticalSolidList"/>
    <dgm:cxn modelId="{541B8211-81D1-478B-B9FC-937037567862}" type="presParOf" srcId="{9C651453-319A-4401-BE88-674A3C589453}" destId="{5CB256FF-EC09-4F5F-BD30-99D9F7F0D343}" srcOrd="1" destOrd="0" presId="urn:microsoft.com/office/officeart/2018/2/layout/IconVerticalSolidList"/>
    <dgm:cxn modelId="{6E53D2A2-1D1D-4C18-93A0-DD54D0399497}" type="presParOf" srcId="{9C651453-319A-4401-BE88-674A3C589453}" destId="{699E4ED4-E6E5-4501-A6B8-AD2EC2E6B3A9}" srcOrd="2" destOrd="0" presId="urn:microsoft.com/office/officeart/2018/2/layout/IconVerticalSolidList"/>
    <dgm:cxn modelId="{61F9E55C-5AA3-4AFD-9EB2-C1DF533F7A0C}" type="presParOf" srcId="{9C651453-319A-4401-BE88-674A3C589453}" destId="{043E5C35-3D7D-4674-9398-DF7B5A62C1E6}" srcOrd="3" destOrd="0" presId="urn:microsoft.com/office/officeart/2018/2/layout/IconVerticalSolidList"/>
    <dgm:cxn modelId="{887F3A4B-9AAA-498D-9453-67425E213CA8}" type="presParOf" srcId="{903C3573-3F43-4D2F-BB6C-EBC77BAE37E1}" destId="{4C2A8DE4-3D4B-456E-A3F8-BE3DCE498884}" srcOrd="5" destOrd="0" presId="urn:microsoft.com/office/officeart/2018/2/layout/IconVerticalSolidList"/>
    <dgm:cxn modelId="{BC9D7594-5AE0-4184-86AA-C134A3051717}" type="presParOf" srcId="{903C3573-3F43-4D2F-BB6C-EBC77BAE37E1}" destId="{EC412F81-AF60-4A27-8645-583B521C3D7F}" srcOrd="6" destOrd="0" presId="urn:microsoft.com/office/officeart/2018/2/layout/IconVerticalSolidList"/>
    <dgm:cxn modelId="{85AA46FF-E9DC-473F-B5DC-9F68D1609AE5}" type="presParOf" srcId="{EC412F81-AF60-4A27-8645-583B521C3D7F}" destId="{36CF921B-1B53-4C75-8716-FFFB19654690}" srcOrd="0" destOrd="0" presId="urn:microsoft.com/office/officeart/2018/2/layout/IconVerticalSolidList"/>
    <dgm:cxn modelId="{615C596D-5158-47D6-8701-2E86A797A127}" type="presParOf" srcId="{EC412F81-AF60-4A27-8645-583B521C3D7F}" destId="{07B571E2-CB1A-4972-AA3E-5DDD9197BA9E}" srcOrd="1" destOrd="0" presId="urn:microsoft.com/office/officeart/2018/2/layout/IconVerticalSolidList"/>
    <dgm:cxn modelId="{F00244EC-1AC4-47FF-BDE2-DB4162F0AC0C}" type="presParOf" srcId="{EC412F81-AF60-4A27-8645-583B521C3D7F}" destId="{E5234CC0-71A7-46ED-A850-30B5D42D7A77}" srcOrd="2" destOrd="0" presId="urn:microsoft.com/office/officeart/2018/2/layout/IconVerticalSolidList"/>
    <dgm:cxn modelId="{870FD786-CB3A-4C97-AC14-FE9B432494F9}" type="presParOf" srcId="{EC412F81-AF60-4A27-8645-583B521C3D7F}" destId="{436184B2-B57C-41F0-B537-9B45294B62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2559F-E2EA-ED45-83E1-D50715F8FED9}">
      <dsp:nvSpPr>
        <dsp:cNvPr id="0" name=""/>
        <dsp:cNvSpPr/>
      </dsp:nvSpPr>
      <dsp:spPr>
        <a:xfrm>
          <a:off x="0" y="5694"/>
          <a:ext cx="3733184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To an interested faculty? </a:t>
          </a:r>
        </a:p>
      </dsp:txBody>
      <dsp:txXfrm>
        <a:off x="56315" y="62009"/>
        <a:ext cx="3620554" cy="1040990"/>
      </dsp:txXfrm>
    </dsp:sp>
    <dsp:sp modelId="{C847FF87-BB7E-FA4E-80F7-3E1A7BB0E1A7}">
      <dsp:nvSpPr>
        <dsp:cNvPr id="0" name=""/>
        <dsp:cNvSpPr/>
      </dsp:nvSpPr>
      <dsp:spPr>
        <a:xfrm>
          <a:off x="0" y="1242834"/>
          <a:ext cx="3733184" cy="11536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To the student in your office?</a:t>
          </a:r>
        </a:p>
      </dsp:txBody>
      <dsp:txXfrm>
        <a:off x="56315" y="1299149"/>
        <a:ext cx="3620554" cy="1040990"/>
      </dsp:txXfrm>
    </dsp:sp>
    <dsp:sp modelId="{22DC8FC0-46D3-634B-84D8-41BEE9E7024E}">
      <dsp:nvSpPr>
        <dsp:cNvPr id="0" name=""/>
        <dsp:cNvSpPr/>
      </dsp:nvSpPr>
      <dsp:spPr>
        <a:xfrm>
          <a:off x="0" y="2479974"/>
          <a:ext cx="3733184" cy="11536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To your chairperson?</a:t>
          </a:r>
        </a:p>
      </dsp:txBody>
      <dsp:txXfrm>
        <a:off x="56315" y="2536289"/>
        <a:ext cx="3620554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8451C-F57F-4FCB-99E4-753F4C29646B}">
      <dsp:nvSpPr>
        <dsp:cNvPr id="0" name=""/>
        <dsp:cNvSpPr/>
      </dsp:nvSpPr>
      <dsp:spPr>
        <a:xfrm>
          <a:off x="827085" y="211"/>
          <a:ext cx="965039" cy="9650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33D10-0183-4AD3-9D1F-BF989A841B47}">
      <dsp:nvSpPr>
        <dsp:cNvPr id="0" name=""/>
        <dsp:cNvSpPr/>
      </dsp:nvSpPr>
      <dsp:spPr>
        <a:xfrm>
          <a:off x="1032749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AA088-23CF-4160-950E-0DFEFBF39446}">
      <dsp:nvSpPr>
        <dsp:cNvPr id="0" name=""/>
        <dsp:cNvSpPr/>
      </dsp:nvSpPr>
      <dsp:spPr>
        <a:xfrm>
          <a:off x="51858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person being coached is the expert!</a:t>
          </a:r>
        </a:p>
      </dsp:txBody>
      <dsp:txXfrm>
        <a:off x="518589" y="1265836"/>
        <a:ext cx="1582031" cy="632812"/>
      </dsp:txXfrm>
    </dsp:sp>
    <dsp:sp modelId="{3510B3F9-6EDE-4112-A27F-4F0ED5B2D5CD}">
      <dsp:nvSpPr>
        <dsp:cNvPr id="0" name=""/>
        <dsp:cNvSpPr/>
      </dsp:nvSpPr>
      <dsp:spPr>
        <a:xfrm>
          <a:off x="2685972" y="211"/>
          <a:ext cx="965039" cy="965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91CF2-A0A6-428C-A3C4-E180A289A7F0}">
      <dsp:nvSpPr>
        <dsp:cNvPr id="0" name=""/>
        <dsp:cNvSpPr/>
      </dsp:nvSpPr>
      <dsp:spPr>
        <a:xfrm>
          <a:off x="2891636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91FA-0FAA-43C9-ADF6-5EE708D1BFC4}">
      <dsp:nvSpPr>
        <dsp:cNvPr id="0" name=""/>
        <dsp:cNvSpPr/>
      </dsp:nvSpPr>
      <dsp:spPr>
        <a:xfrm>
          <a:off x="2377476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Strengths based</a:t>
          </a:r>
        </a:p>
      </dsp:txBody>
      <dsp:txXfrm>
        <a:off x="2377476" y="1265836"/>
        <a:ext cx="1582031" cy="632812"/>
      </dsp:txXfrm>
    </dsp:sp>
    <dsp:sp modelId="{DDB01E42-D272-4969-9067-4AF7A8E1B1CE}">
      <dsp:nvSpPr>
        <dsp:cNvPr id="0" name=""/>
        <dsp:cNvSpPr/>
      </dsp:nvSpPr>
      <dsp:spPr>
        <a:xfrm>
          <a:off x="4544859" y="211"/>
          <a:ext cx="965039" cy="9650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EA61E-BBE1-4F22-8A75-723E9B51168C}">
      <dsp:nvSpPr>
        <dsp:cNvPr id="0" name=""/>
        <dsp:cNvSpPr/>
      </dsp:nvSpPr>
      <dsp:spPr>
        <a:xfrm>
          <a:off x="4750523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B02B6-0DDE-4E40-8F62-F5D957481A25}">
      <dsp:nvSpPr>
        <dsp:cNvPr id="0" name=""/>
        <dsp:cNvSpPr/>
      </dsp:nvSpPr>
      <dsp:spPr>
        <a:xfrm>
          <a:off x="4236363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Action oriented to the future</a:t>
          </a:r>
        </a:p>
      </dsp:txBody>
      <dsp:txXfrm>
        <a:off x="4236363" y="1265836"/>
        <a:ext cx="1582031" cy="632812"/>
      </dsp:txXfrm>
    </dsp:sp>
    <dsp:sp modelId="{DD9BFE8F-0D89-4CDA-AB4F-9D012E1C7B4F}">
      <dsp:nvSpPr>
        <dsp:cNvPr id="0" name=""/>
        <dsp:cNvSpPr/>
      </dsp:nvSpPr>
      <dsp:spPr>
        <a:xfrm>
          <a:off x="6403746" y="211"/>
          <a:ext cx="965039" cy="9650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2D4C2-37DB-4BDF-943A-2EFA6A3C3C3C}">
      <dsp:nvSpPr>
        <dsp:cNvPr id="0" name=""/>
        <dsp:cNvSpPr/>
      </dsp:nvSpPr>
      <dsp:spPr>
        <a:xfrm>
          <a:off x="6609410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96C7E-8ACE-4B16-A3C6-5BE3A84782A3}">
      <dsp:nvSpPr>
        <dsp:cNvPr id="0" name=""/>
        <dsp:cNvSpPr/>
      </dsp:nvSpPr>
      <dsp:spPr>
        <a:xfrm>
          <a:off x="609524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Thought provoking questions focused on learning and trying</a:t>
          </a:r>
        </a:p>
      </dsp:txBody>
      <dsp:txXfrm>
        <a:off x="6095249" y="1265836"/>
        <a:ext cx="1582031" cy="632812"/>
      </dsp:txXfrm>
    </dsp:sp>
    <dsp:sp modelId="{269B06ED-D41A-4237-BA55-F1909CB1E818}">
      <dsp:nvSpPr>
        <dsp:cNvPr id="0" name=""/>
        <dsp:cNvSpPr/>
      </dsp:nvSpPr>
      <dsp:spPr>
        <a:xfrm>
          <a:off x="2685972" y="2294156"/>
          <a:ext cx="965039" cy="9650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028F-4743-4CC0-97CA-AC5D94FB23CC}">
      <dsp:nvSpPr>
        <dsp:cNvPr id="0" name=""/>
        <dsp:cNvSpPr/>
      </dsp:nvSpPr>
      <dsp:spPr>
        <a:xfrm>
          <a:off x="2891636" y="2499820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F0EE3-F9B6-4620-BE6A-8B564EB51F7A}">
      <dsp:nvSpPr>
        <dsp:cNvPr id="0" name=""/>
        <dsp:cNvSpPr/>
      </dsp:nvSpPr>
      <dsp:spPr>
        <a:xfrm>
          <a:off x="2377476" y="3559781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Flat power dynamic </a:t>
          </a:r>
        </a:p>
      </dsp:txBody>
      <dsp:txXfrm>
        <a:off x="2377476" y="3559781"/>
        <a:ext cx="1582031" cy="632812"/>
      </dsp:txXfrm>
    </dsp:sp>
    <dsp:sp modelId="{C38862C8-D4C9-4EB9-A43C-86726EBFD004}">
      <dsp:nvSpPr>
        <dsp:cNvPr id="0" name=""/>
        <dsp:cNvSpPr/>
      </dsp:nvSpPr>
      <dsp:spPr>
        <a:xfrm>
          <a:off x="4544859" y="2294156"/>
          <a:ext cx="965039" cy="9650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1B608-54D0-40C5-AA11-1099E1A967C4}">
      <dsp:nvSpPr>
        <dsp:cNvPr id="0" name=""/>
        <dsp:cNvSpPr/>
      </dsp:nvSpPr>
      <dsp:spPr>
        <a:xfrm>
          <a:off x="4750523" y="2499820"/>
          <a:ext cx="553710" cy="5537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5F4B0-3A67-4698-BBAF-BA99F8147BEF}">
      <dsp:nvSpPr>
        <dsp:cNvPr id="0" name=""/>
        <dsp:cNvSpPr/>
      </dsp:nvSpPr>
      <dsp:spPr>
        <a:xfrm>
          <a:off x="4236363" y="3559781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And what else? </a:t>
          </a:r>
        </a:p>
      </dsp:txBody>
      <dsp:txXfrm>
        <a:off x="4236363" y="3559781"/>
        <a:ext cx="1582031" cy="632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7467D-CB81-440D-B27B-908240AE08A3}">
      <dsp:nvSpPr>
        <dsp:cNvPr id="0" name=""/>
        <dsp:cNvSpPr/>
      </dsp:nvSpPr>
      <dsp:spPr>
        <a:xfrm>
          <a:off x="0" y="1808"/>
          <a:ext cx="78867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AC8E8-E23D-4F7D-ADD5-3120502071F4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B727F-D5CE-46CF-A2A6-BD5E3591F490}">
      <dsp:nvSpPr>
        <dsp:cNvPr id="0" name=""/>
        <dsp:cNvSpPr/>
      </dsp:nvSpPr>
      <dsp:spPr>
        <a:xfrm>
          <a:off x="1058686" y="180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heard from your feedback that you would like more practice opportunities!</a:t>
          </a:r>
        </a:p>
      </dsp:txBody>
      <dsp:txXfrm>
        <a:off x="1058686" y="1808"/>
        <a:ext cx="6828013" cy="916611"/>
      </dsp:txXfrm>
    </dsp:sp>
    <dsp:sp modelId="{6923616F-5657-4EFC-AD60-5F4879DDB5D9}">
      <dsp:nvSpPr>
        <dsp:cNvPr id="0" name=""/>
        <dsp:cNvSpPr/>
      </dsp:nvSpPr>
      <dsp:spPr>
        <a:xfrm>
          <a:off x="0" y="1147573"/>
          <a:ext cx="78867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44AE9-2C73-4AFB-ABB5-D6194B94516C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02839-DB26-42DC-B3A9-B232165B51B2}">
      <dsp:nvSpPr>
        <dsp:cNvPr id="0" name=""/>
        <dsp:cNvSpPr/>
      </dsp:nvSpPr>
      <dsp:spPr>
        <a:xfrm>
          <a:off x="1058686" y="114757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Please reach out to Jenna (</a:t>
          </a:r>
          <a:r>
            <a:rPr lang="en-US" sz="1700" kern="1200" dirty="0" err="1"/>
            <a:t>jenna@comsep.org</a:t>
          </a:r>
          <a:r>
            <a:rPr lang="en-US" sz="1700" kern="1200" dirty="0"/>
            <a:t>) and we will pair you up(by time zone). </a:t>
          </a:r>
        </a:p>
      </dsp:txBody>
      <dsp:txXfrm>
        <a:off x="1058686" y="1147573"/>
        <a:ext cx="6828013" cy="916611"/>
      </dsp:txXfrm>
    </dsp:sp>
    <dsp:sp modelId="{2DE4B62F-A319-4A88-AC56-DED000F12B8C}">
      <dsp:nvSpPr>
        <dsp:cNvPr id="0" name=""/>
        <dsp:cNvSpPr/>
      </dsp:nvSpPr>
      <dsp:spPr>
        <a:xfrm>
          <a:off x="0" y="2293338"/>
          <a:ext cx="78867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256FF-EC09-4F5F-BD30-99D9F7F0D343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E5C35-3D7D-4674-9398-DF7B5A62C1E6}">
      <dsp:nvSpPr>
        <dsp:cNvPr id="0" name=""/>
        <dsp:cNvSpPr/>
      </dsp:nvSpPr>
      <dsp:spPr>
        <a:xfrm>
          <a:off x="1058686" y="229333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suggest that you find a time once a month just to practice coaching each other...big or small issues and then save a little time to check in about what was helpful and what the other person might try next time. </a:t>
          </a:r>
        </a:p>
      </dsp:txBody>
      <dsp:txXfrm>
        <a:off x="1058686" y="2293338"/>
        <a:ext cx="6828013" cy="916611"/>
      </dsp:txXfrm>
    </dsp:sp>
    <dsp:sp modelId="{36CF921B-1B53-4C75-8716-FFFB19654690}">
      <dsp:nvSpPr>
        <dsp:cNvPr id="0" name=""/>
        <dsp:cNvSpPr/>
      </dsp:nvSpPr>
      <dsp:spPr>
        <a:xfrm>
          <a:off x="0" y="3439103"/>
          <a:ext cx="78867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571E2-CB1A-4972-AA3E-5DDD9197BA9E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184B2-B57C-41F0-B537-9B45294B621E}">
      <dsp:nvSpPr>
        <dsp:cNvPr id="0" name=""/>
        <dsp:cNvSpPr/>
      </dsp:nvSpPr>
      <dsp:spPr>
        <a:xfrm>
          <a:off x="1058686" y="343910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only way to get more comfortable coaching is to do it!</a:t>
          </a:r>
        </a:p>
      </dsp:txBody>
      <dsp:txXfrm>
        <a:off x="1058686" y="3439103"/>
        <a:ext cx="6828013" cy="91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21AF-754E-4AEA-9FC6-00EB19ADA918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405C-B29B-4627-9151-2F0C61A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8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9E29-6B10-9BBE-9D06-BE03B7694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17266-1208-7534-2361-E53317C61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0596-BE2F-A697-8D93-28B08E4F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1FDDA-FE24-6DB5-2532-1FD7653C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2FA5-4D51-77C6-90D6-755F0C24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A97A-57E9-B4CC-188D-F40E65A0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75658-7B90-23BB-6D59-B614ABA3B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5CD5-E814-FBDA-6835-CB5C8C2A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B0FDC-0BBD-F788-54A1-FC9C2221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0784-A2EA-5356-F09A-09402675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C1D4-C430-EB41-F824-D348C9308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59778-9619-914A-7421-F81E15207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CF665-1416-8A37-188D-475F954E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7643B-6BF1-3D71-AE7A-C6AFA052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3CAB5-5E1F-F0F5-AB30-F7A01F3A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A5DC-0264-AD61-33A0-01839D19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82AB-8043-6FD6-6C03-441459D89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6154B-AACD-90AB-DC89-C60DCB4F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A9398-9646-F7EF-A2F5-1CF674C9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91D71-E807-6918-A3D9-EE7CDE3F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DBF4-A465-93A3-5308-0166C449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7E3C9-2CB0-5F2C-8243-1B5F16065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4E5A-21DB-7FC0-BA16-2D631773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16DC-8135-A4CE-C106-F314B1D9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43E41-6AB8-A97B-630B-BC88EDEC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C731-C7C1-5C98-14C1-BE3ADEE2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FBA3-716F-0BF0-8CB2-012F3D0C4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75059-6909-0E9C-59D9-A480DCBD4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5834E-41D7-0413-C6F4-553F523D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01EAA-8AF8-D9F3-95F2-CAFDB21B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428F8-D794-CF3D-8E42-9C57F489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B944-31A0-7C84-859D-45A4BD41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D9AF-2B07-257A-41C4-32B03A87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EF1A4-C8F2-7BCD-97C8-805026499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E9AD5-89BA-6A2C-0B27-403D00D41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B7218-E48A-95F2-C763-24857E23E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A2E4E-06F3-29E9-B39E-DB61A02B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9E613-5AE3-5B07-3DAE-37913924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7F0B3-89F2-3D55-AF9E-6E31A493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6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2974-308F-751C-B85D-7551A2DF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E456B-693D-C256-D754-A2A68842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0A531-EE0E-9BF7-E896-3E661486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B453C-E85C-DF2E-D3F2-95ED4F6A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8F3A6-A805-68F6-176E-E09B5D4C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03A49-10FD-B4C9-12BA-36E31B83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DB32-2048-7CB7-5237-477DF98C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442D-0242-4FD6-034F-33D51AC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1344-15A0-17EF-05D6-9D3B1670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DAA0B-3E63-5298-0AAB-6993AA05D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091B8-1C4D-5DBC-251F-8AD345E2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5A22D-6794-EE01-65A3-6092F089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3250F-DB43-CA34-9646-F5747AA4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F018-7EAB-7949-AC64-5110591E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7E4CC-529D-FC7B-050A-970A0BD45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CBDCC-AB71-8BE6-0476-CF97B2475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C36AF-A72C-B1B5-CDFB-A247BEE2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D7578-978B-116B-19FD-D46E1283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ACE0E-6E08-EE3F-EDB9-AAC907C0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1D687-8222-8CBF-D624-6F586700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5CBAF-8311-5D00-314D-0BD6B019E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8F819-C66A-0953-AABA-33A0A141A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D9932F-0059-4F83-B34D-ABABE2F090EB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8495-E96E-300E-68DD-C3EDF59F5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6777-2626-6AFB-D2CE-5589D533B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D02F61-8F5A-4C94-9461-9667D726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transformation.com/different-coaching-definition/" TargetMode="External"/><Relationship Id="rId2" Type="http://schemas.openxmlformats.org/officeDocument/2006/relationships/hyperlink" Target="https://coachingfederation.org/abou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idgetolearning.stanford.edu/menu/supporting-autonomy/coaching" TargetMode="External"/><Relationship Id="rId4" Type="http://schemas.openxmlformats.org/officeDocument/2006/relationships/hyperlink" Target="https://www.northwestern.edu/academic-support-learning/for-faculty/effective-student-coaching-conversation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Logowith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977" y="1234552"/>
            <a:ext cx="7210048" cy="1982763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978" y="3429000"/>
            <a:ext cx="6691254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Teeing up the coaching conversation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Sherilyn Smith, MD PCC</a:t>
            </a:r>
            <a:endParaRPr lang="en-US"/>
          </a:p>
          <a:p>
            <a:pPr algn="l"/>
            <a:r>
              <a:rPr lang="en-US" dirty="0"/>
              <a:t>Lisa </a:t>
            </a:r>
            <a:r>
              <a:rPr lang="en-US" dirty="0" err="1"/>
              <a:t>Leggio</a:t>
            </a:r>
            <a:r>
              <a:rPr lang="en-US" dirty="0"/>
              <a:t>, MD ACC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2C026-1196-F2B8-51A5-8158A46D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Additional options for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03827C-19F1-11ED-2DED-F1E6F47E5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080168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09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6F14-7B06-FB78-B51A-98A872BB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Bibliography: Coaching Definitions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1FB5-AF16-B24C-2724-B47E9F5D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219200"/>
            <a:ext cx="8635999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ICF coaching definition: </a:t>
            </a:r>
            <a:r>
              <a:rPr lang="en-US" dirty="0">
                <a:hlinkClick r:id="rId2"/>
              </a:rPr>
              <a:t>https://coachingfederation.org/about</a:t>
            </a:r>
            <a:endParaRPr lang="en-US" dirty="0"/>
          </a:p>
          <a:p>
            <a:r>
              <a:rPr lang="en-US" dirty="0">
                <a:hlinkClick r:id="rId3"/>
              </a:rPr>
              <a:t>https://coachtransformation.com/different-coaching-definition/</a:t>
            </a:r>
            <a:r>
              <a:rPr lang="en-US" dirty="0"/>
              <a:t>. (this one is a good one too!)</a:t>
            </a:r>
          </a:p>
          <a:p>
            <a:endParaRPr lang="en-US" dirty="0"/>
          </a:p>
          <a:p>
            <a:r>
              <a:rPr lang="en-US" dirty="0"/>
              <a:t>Stealth Coaching by Rob Kramer (great book to help you do informal coaching)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Resources with nice descriptions to help you craft your own</a:t>
            </a:r>
          </a:p>
          <a:p>
            <a:r>
              <a:rPr lang="en-US" dirty="0">
                <a:hlinkClick r:id="rId4"/>
              </a:rPr>
              <a:t>https://www.northwestern.edu/academic-support-learning/for-faculty/effective-student-coaching-conversations.html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https://bridgetolearning.stanford.edu/menu/supporting-autonomy/coaching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1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</p:spPr>
        <p:txBody>
          <a:bodyPr anchor="t">
            <a:normAutofit/>
          </a:bodyPr>
          <a:lstStyle/>
          <a:p>
            <a:r>
              <a:rPr lang="en-US" sz="2800"/>
              <a:t>Objectives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3DD26-76C3-FD40-B2E9-D578B99E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80" y="2551176"/>
            <a:ext cx="3408571" cy="3602935"/>
          </a:xfrm>
        </p:spPr>
        <p:txBody>
          <a:bodyPr>
            <a:normAutofit/>
          </a:bodyPr>
          <a:lstStyle/>
          <a:p>
            <a:r>
              <a:rPr lang="en-US" sz="1700"/>
              <a:t>Explore ways to talk about the coaching process in different scenarios</a:t>
            </a:r>
          </a:p>
          <a:p>
            <a:r>
              <a:rPr lang="en-US" sz="1700"/>
              <a:t>Review the key concepts of a coaching conversation</a:t>
            </a:r>
          </a:p>
          <a:p>
            <a:r>
              <a:rPr lang="en-US" sz="1700"/>
              <a:t>PRACTICE a coaching conversation</a:t>
            </a:r>
          </a:p>
          <a:p>
            <a:r>
              <a:rPr lang="en-US" sz="1700"/>
              <a:t>Discuss together our learnings and takeaways</a:t>
            </a:r>
          </a:p>
        </p:txBody>
      </p:sp>
      <p:pic>
        <p:nvPicPr>
          <p:cNvPr id="4" name="Picture 3" descr="comsep-logo-A-s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2061" y="1519504"/>
            <a:ext cx="4000620" cy="3820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4C43D-23AE-D6FF-6A3C-C8F5C1BB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79" r="32039"/>
          <a:stretch>
            <a:fillRect/>
          </a:stretch>
        </p:blipFill>
        <p:spPr>
          <a:xfrm>
            <a:off x="-7145" y="3725"/>
            <a:ext cx="4384623" cy="68505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145" y="-6558"/>
            <a:ext cx="4691122" cy="6874766"/>
            <a:chOff x="-9149" y="3725"/>
            <a:chExt cx="6254832" cy="688720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7BFB63-58C3-4494-350E-40604F94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100">
                <a:solidFill>
                  <a:schemeClr val="tx2"/>
                </a:solidFill>
              </a:rPr>
              <a:t>How will you answer...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1ADF1-9966-9631-0578-EEB78F4C795B}"/>
              </a:ext>
            </a:extLst>
          </p:cNvPr>
          <p:cNvSpPr txBox="1"/>
          <p:nvPr/>
        </p:nvSpPr>
        <p:spPr>
          <a:xfrm>
            <a:off x="1233377" y="1690577"/>
            <a:ext cx="341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What is coaching?</a:t>
            </a:r>
            <a:endParaRPr lang="en-US" sz="3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9E4181-BE42-6B9D-9A45-6BA25772E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289391"/>
              </p:ext>
            </p:extLst>
          </p:nvPr>
        </p:nvGraphicFramePr>
        <p:xfrm>
          <a:off x="4567930" y="2415756"/>
          <a:ext cx="3733184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49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96CD2-4E54-911D-52CF-921B8C3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Key elements to include: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61DF9-997A-073C-3714-56EB35331184}"/>
              </a:ext>
            </a:extLst>
          </p:cNvPr>
          <p:cNvSpPr txBox="1"/>
          <p:nvPr/>
        </p:nvSpPr>
        <p:spPr>
          <a:xfrm>
            <a:off x="2286000" y="32466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14635-9CAC-9C88-2431-4FF8267B0DC5}"/>
              </a:ext>
            </a:extLst>
          </p:cNvPr>
          <p:cNvSpPr txBox="1"/>
          <p:nvPr/>
        </p:nvSpPr>
        <p:spPr>
          <a:xfrm>
            <a:off x="2286000" y="32466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947982C-720B-4D0B-D696-30683CC13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15832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6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8F0E3-9404-C273-F57D-0E263EC0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en-US" sz="5800"/>
              <a:t>Stealth Coaching...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B636-8519-0A7B-42CB-D238EA3C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264735"/>
            <a:ext cx="6056111" cy="3505129"/>
          </a:xfrm>
        </p:spPr>
        <p:txBody>
          <a:bodyPr anchor="t">
            <a:noAutofit/>
          </a:bodyPr>
          <a:lstStyle/>
          <a:p>
            <a:r>
              <a:rPr lang="en-US" sz="2000" dirty="0"/>
              <a:t>When you use a coach approach in an informal setting without naming it coaching or having an agreement.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 you mind if I ask a few questions? </a:t>
            </a:r>
          </a:p>
          <a:p>
            <a:endParaRPr lang="en-US" sz="2000" dirty="0"/>
          </a:p>
          <a:p>
            <a:r>
              <a:rPr lang="en-US" sz="2000" dirty="0"/>
              <a:t>Before I give you my ideas/advice, what do you think? </a:t>
            </a:r>
          </a:p>
          <a:p>
            <a:endParaRPr lang="en-US" sz="2000" dirty="0"/>
          </a:p>
          <a:p>
            <a:r>
              <a:rPr lang="en-US" sz="2000" dirty="0"/>
              <a:t>What might work best for you? </a:t>
            </a:r>
          </a:p>
        </p:txBody>
      </p:sp>
    </p:spTree>
    <p:extLst>
      <p:ext uri="{BB962C8B-B14F-4D97-AF65-F5344CB8AC3E}">
        <p14:creationId xmlns:p14="http://schemas.microsoft.com/office/powerpoint/2010/main" val="35635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edling growing on a tree trunk">
            <a:extLst>
              <a:ext uri="{FF2B5EF4-FFF2-40B4-BE49-F238E27FC236}">
                <a16:creationId xmlns:a16="http://schemas.microsoft.com/office/drawing/2014/main" id="{2E78C486-3AB8-7DAF-C003-6E1D79AF9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r="3677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4EB7B-B425-52E8-816C-EF652980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What will you try?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C0F5B-2346-1D42-B20E-C0EE5FD3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5" y="5279511"/>
            <a:ext cx="7261411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Practice!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B2C4F-2ED2-2984-3A1E-21506E75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718" b="644"/>
          <a:stretch>
            <a:fillRect/>
          </a:stretch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931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 descr="Lidyr">
            <a:extLst>
              <a:ext uri="{FF2B5EF4-FFF2-40B4-BE49-F238E27FC236}">
                <a16:creationId xmlns:a16="http://schemas.microsoft.com/office/drawing/2014/main" id="{FDE4A408-0A86-D3E9-D9F9-15DC289AD038}"/>
              </a:ext>
            </a:extLst>
          </p:cNvPr>
          <p:cNvSpPr/>
          <p:nvPr/>
        </p:nvSpPr>
        <p:spPr>
          <a:xfrm>
            <a:off x="1987328" y="242346"/>
            <a:ext cx="4972308" cy="33065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4" name="Google Shape;547;p4">
            <a:extLst>
              <a:ext uri="{FF2B5EF4-FFF2-40B4-BE49-F238E27FC236}">
                <a16:creationId xmlns:a16="http://schemas.microsoft.com/office/drawing/2014/main" id="{568E8360-B46B-238F-8903-50A59F336129}"/>
              </a:ext>
            </a:extLst>
          </p:cNvPr>
          <p:cNvGrpSpPr/>
          <p:nvPr/>
        </p:nvGrpSpPr>
        <p:grpSpPr>
          <a:xfrm>
            <a:off x="3037596" y="121308"/>
            <a:ext cx="2310013" cy="3258120"/>
            <a:chOff x="1866815" y="0"/>
            <a:chExt cx="2421986" cy="3938103"/>
          </a:xfrm>
        </p:grpSpPr>
        <p:sp>
          <p:nvSpPr>
            <p:cNvPr id="5" name="Google Shape;548;p4">
              <a:extLst>
                <a:ext uri="{FF2B5EF4-FFF2-40B4-BE49-F238E27FC236}">
                  <a16:creationId xmlns:a16="http://schemas.microsoft.com/office/drawing/2014/main" id="{A85E3CFD-002B-E90F-6266-5D0C98113403}"/>
                </a:ext>
              </a:extLst>
            </p:cNvPr>
            <p:cNvSpPr/>
            <p:nvPr/>
          </p:nvSpPr>
          <p:spPr>
            <a:xfrm>
              <a:off x="2393287" y="0"/>
              <a:ext cx="1895514" cy="18958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8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6" name="Google Shape;549;p4">
              <a:extLst>
                <a:ext uri="{FF2B5EF4-FFF2-40B4-BE49-F238E27FC236}">
                  <a16:creationId xmlns:a16="http://schemas.microsoft.com/office/drawing/2014/main" id="{0A56BE5B-892E-1F28-1AC4-8674ED1D30FC}"/>
                </a:ext>
              </a:extLst>
            </p:cNvPr>
            <p:cNvSpPr/>
            <p:nvPr/>
          </p:nvSpPr>
          <p:spPr>
            <a:xfrm>
              <a:off x="2812258" y="684442"/>
              <a:ext cx="1053301" cy="52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" name="Google Shape;550;p4">
              <a:extLst>
                <a:ext uri="{FF2B5EF4-FFF2-40B4-BE49-F238E27FC236}">
                  <a16:creationId xmlns:a16="http://schemas.microsoft.com/office/drawing/2014/main" id="{1F0FA6C7-BBA2-3165-3041-D3AF8BDD9408}"/>
                </a:ext>
              </a:extLst>
            </p:cNvPr>
            <p:cNvSpPr txBox="1"/>
            <p:nvPr/>
          </p:nvSpPr>
          <p:spPr>
            <a:xfrm>
              <a:off x="2845653" y="684442"/>
              <a:ext cx="1053301" cy="52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6" tIns="6656" rIns="6656" bIns="6656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400"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Agenda Setting</a:t>
              </a:r>
              <a:endParaRPr sz="1350" dirty="0"/>
            </a:p>
          </p:txBody>
        </p:sp>
        <p:sp>
          <p:nvSpPr>
            <p:cNvPr id="8" name="Google Shape;551;p4">
              <a:extLst>
                <a:ext uri="{FF2B5EF4-FFF2-40B4-BE49-F238E27FC236}">
                  <a16:creationId xmlns:a16="http://schemas.microsoft.com/office/drawing/2014/main" id="{C83A58CB-8703-19CE-3409-82828DABE87D}"/>
                </a:ext>
              </a:extLst>
            </p:cNvPr>
            <p:cNvSpPr/>
            <p:nvPr/>
          </p:nvSpPr>
          <p:spPr>
            <a:xfrm>
              <a:off x="1866815" y="1089279"/>
              <a:ext cx="1895514" cy="18958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87008">
                  <a:srgbClr val="85DF7B"/>
                </a:gs>
                <a:gs pos="84000">
                  <a:srgbClr val="89E37F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9" name="Google Shape;552;p4">
              <a:extLst>
                <a:ext uri="{FF2B5EF4-FFF2-40B4-BE49-F238E27FC236}">
                  <a16:creationId xmlns:a16="http://schemas.microsoft.com/office/drawing/2014/main" id="{8263999C-4F9C-1C06-730C-0340E6EC0DDF}"/>
                </a:ext>
              </a:extLst>
            </p:cNvPr>
            <p:cNvSpPr/>
            <p:nvPr/>
          </p:nvSpPr>
          <p:spPr>
            <a:xfrm>
              <a:off x="2287922" y="1780023"/>
              <a:ext cx="1053301" cy="52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" name="Google Shape;553;p4">
              <a:extLst>
                <a:ext uri="{FF2B5EF4-FFF2-40B4-BE49-F238E27FC236}">
                  <a16:creationId xmlns:a16="http://schemas.microsoft.com/office/drawing/2014/main" id="{3A860F86-1988-266C-5F5F-EC805F081920}"/>
                </a:ext>
              </a:extLst>
            </p:cNvPr>
            <p:cNvSpPr txBox="1"/>
            <p:nvPr/>
          </p:nvSpPr>
          <p:spPr>
            <a:xfrm>
              <a:off x="2287922" y="1780023"/>
              <a:ext cx="1053301" cy="52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6" tIns="6656" rIns="6656" bIns="6656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400"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Exploration</a:t>
              </a:r>
              <a:endParaRPr sz="1350" dirty="0"/>
            </a:p>
          </p:txBody>
        </p:sp>
        <p:sp>
          <p:nvSpPr>
            <p:cNvPr id="11" name="Google Shape;554;p4">
              <a:extLst>
                <a:ext uri="{FF2B5EF4-FFF2-40B4-BE49-F238E27FC236}">
                  <a16:creationId xmlns:a16="http://schemas.microsoft.com/office/drawing/2014/main" id="{B0D404F2-96FA-C9FC-52A5-7ABF6B440AD2}"/>
                </a:ext>
              </a:extLst>
            </p:cNvPr>
            <p:cNvSpPr/>
            <p:nvPr/>
          </p:nvSpPr>
          <p:spPr>
            <a:xfrm>
              <a:off x="2528198" y="2308910"/>
              <a:ext cx="1628540" cy="1629193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12" name="Google Shape;555;p4">
              <a:extLst>
                <a:ext uri="{FF2B5EF4-FFF2-40B4-BE49-F238E27FC236}">
                  <a16:creationId xmlns:a16="http://schemas.microsoft.com/office/drawing/2014/main" id="{FD11AD5B-F386-F225-09A3-858EB8E34115}"/>
                </a:ext>
              </a:extLst>
            </p:cNvPr>
            <p:cNvSpPr/>
            <p:nvPr/>
          </p:nvSpPr>
          <p:spPr>
            <a:xfrm>
              <a:off x="2814750" y="2877178"/>
              <a:ext cx="1053301" cy="52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" name="Google Shape;556;p4">
              <a:extLst>
                <a:ext uri="{FF2B5EF4-FFF2-40B4-BE49-F238E27FC236}">
                  <a16:creationId xmlns:a16="http://schemas.microsoft.com/office/drawing/2014/main" id="{4C2AB2A1-C2AA-9E1C-FD04-665E51CEE0B2}"/>
                </a:ext>
              </a:extLst>
            </p:cNvPr>
            <p:cNvSpPr txBox="1"/>
            <p:nvPr/>
          </p:nvSpPr>
          <p:spPr>
            <a:xfrm>
              <a:off x="2814750" y="2877178"/>
              <a:ext cx="1053301" cy="52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6" tIns="6656" rIns="6656" bIns="6656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400"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Experiments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368"/>
                </a:spcBef>
                <a:buClr>
                  <a:schemeClr val="dk1"/>
                </a:buClr>
                <a:buSzPts val="1400"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&amp; Actions</a:t>
              </a:r>
              <a:endParaRPr sz="1350"/>
            </a:p>
          </p:txBody>
        </p:sp>
      </p:grpSp>
      <p:graphicFrame>
        <p:nvGraphicFramePr>
          <p:cNvPr id="17" name="Table 30">
            <a:extLst>
              <a:ext uri="{FF2B5EF4-FFF2-40B4-BE49-F238E27FC236}">
                <a16:creationId xmlns:a16="http://schemas.microsoft.com/office/drawing/2014/main" id="{AF4E3B73-0B75-D8F1-E6C3-7F73D5BD77FB}"/>
              </a:ext>
            </a:extLst>
          </p:cNvPr>
          <p:cNvGraphicFramePr>
            <a:graphicFrameLocks noGrp="1"/>
          </p:cNvGraphicFramePr>
          <p:nvPr/>
        </p:nvGraphicFramePr>
        <p:xfrm>
          <a:off x="258180" y="3548912"/>
          <a:ext cx="8522405" cy="322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579">
                  <a:extLst>
                    <a:ext uri="{9D8B030D-6E8A-4147-A177-3AD203B41FA5}">
                      <a16:colId xmlns:a16="http://schemas.microsoft.com/office/drawing/2014/main" val="181718527"/>
                    </a:ext>
                  </a:extLst>
                </a:gridCol>
                <a:gridCol w="5846826">
                  <a:extLst>
                    <a:ext uri="{9D8B030D-6E8A-4147-A177-3AD203B41FA5}">
                      <a16:colId xmlns:a16="http://schemas.microsoft.com/office/drawing/2014/main" val="1031766254"/>
                    </a:ext>
                  </a:extLst>
                </a:gridCol>
              </a:tblGrid>
              <a:tr h="94231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Foundations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The Coach Approach &amp; Mindset</a:t>
                      </a:r>
                    </a:p>
                    <a:p>
                      <a:pPr lvl="0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Asking Questions &amp; Listening Wholeheartedly</a:t>
                      </a:r>
                    </a:p>
                    <a:p>
                      <a:pPr lvl="0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What hat am I wearing?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26479"/>
                  </a:ext>
                </a:extLst>
              </a:tr>
              <a:tr h="693136">
                <a:tc>
                  <a:txBody>
                    <a:bodyPr/>
                    <a:lstStyle/>
                    <a:p>
                      <a:r>
                        <a:rPr lang="en-US" sz="1800" dirty="0"/>
                        <a:t>Agenda Setting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dirty="0"/>
                        <a:t>What would you like to focus on?</a:t>
                      </a:r>
                    </a:p>
                    <a:p>
                      <a:pPr lvl="0" rtl="0"/>
                      <a:r>
                        <a:rPr lang="en-US" sz="1800" dirty="0"/>
                        <a:t>Coaching Readiness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19073"/>
                  </a:ext>
                </a:extLst>
              </a:tr>
              <a:tr h="844443">
                <a:tc>
                  <a:txBody>
                    <a:bodyPr/>
                    <a:lstStyle/>
                    <a:p>
                      <a:r>
                        <a:rPr lang="en-US" sz="1800" dirty="0"/>
                        <a:t>Exploration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It’s the thought that counts</a:t>
                      </a:r>
                    </a:p>
                    <a:p>
                      <a:pPr lvl="0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Coaching Emotions</a:t>
                      </a:r>
                    </a:p>
                    <a:p>
                      <a:pPr lvl="0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Strength Based Coaching 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03518"/>
                  </a:ext>
                </a:extLst>
              </a:tr>
              <a:tr h="693136">
                <a:tc>
                  <a:txBody>
                    <a:bodyPr/>
                    <a:lstStyle/>
                    <a:p>
                      <a:r>
                        <a:rPr lang="en-US" sz="1800" dirty="0"/>
                        <a:t>Experiments &amp; Actions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Exploring &amp; Finding Next Steps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Co-creating actions to help people reach their goals 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13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65FD-27DA-79BA-D73E-F3BD088E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Learnings </a:t>
            </a:r>
          </a:p>
        </p:txBody>
      </p:sp>
      <p:pic>
        <p:nvPicPr>
          <p:cNvPr id="13" name="Content Placeholder 12" descr="Four books">
            <a:extLst>
              <a:ext uri="{FF2B5EF4-FFF2-40B4-BE49-F238E27FC236}">
                <a16:creationId xmlns:a16="http://schemas.microsoft.com/office/drawing/2014/main" id="{31E4DFB9-21C7-F287-917C-3B2A310A3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31313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09C5D2-9320-1D34-6E70-00C9989B357E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Next sessions:  December 2, 2025 and December 3, 2025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www.comsep.org</a:t>
            </a:r>
            <a:r>
              <a:rPr lang="en-US" sz="2000" dirty="0"/>
              <a:t>/comsep-coach-certificate-program-2025-info-page/</a:t>
            </a:r>
          </a:p>
        </p:txBody>
      </p:sp>
    </p:spTree>
    <p:extLst>
      <p:ext uri="{BB962C8B-B14F-4D97-AF65-F5344CB8AC3E}">
        <p14:creationId xmlns:p14="http://schemas.microsoft.com/office/powerpoint/2010/main" val="401430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D8972F40E5649AFE2B65E9C0BC7DF" ma:contentTypeVersion="16" ma:contentTypeDescription="Create a new document." ma:contentTypeScope="" ma:versionID="8ff0388a22ac251221c584bc370d6e72">
  <xsd:schema xmlns:xsd="http://www.w3.org/2001/XMLSchema" xmlns:xs="http://www.w3.org/2001/XMLSchema" xmlns:p="http://schemas.microsoft.com/office/2006/metadata/properties" xmlns:ns3="73ae9db1-7529-4723-8089-f41d9b45ed6c" xmlns:ns4="cc6ec86c-9fb2-4b3e-a18e-57e376a2b2c6" targetNamespace="http://schemas.microsoft.com/office/2006/metadata/properties" ma:root="true" ma:fieldsID="db38fd8987c4e8f2902fafad11d57173" ns3:_="" ns4:_="">
    <xsd:import namespace="73ae9db1-7529-4723-8089-f41d9b45ed6c"/>
    <xsd:import namespace="cc6ec86c-9fb2-4b3e-a18e-57e376a2b2c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9db1-7529-4723-8089-f41d9b45e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ec86c-9fb2-4b3e-a18e-57e376a2b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6ec86c-9fb2-4b3e-a18e-57e376a2b2c6" xsi:nil="true"/>
  </documentManagement>
</p:properties>
</file>

<file path=customXml/itemProps1.xml><?xml version="1.0" encoding="utf-8"?>
<ds:datastoreItem xmlns:ds="http://schemas.openxmlformats.org/officeDocument/2006/customXml" ds:itemID="{F64B7B45-BC9C-496B-A117-6AC8CDAF6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36CC22-11FF-4C4D-AACD-90B0777FB5C1}">
  <ds:schemaRefs>
    <ds:schemaRef ds:uri="73ae9db1-7529-4723-8089-f41d9b45ed6c"/>
    <ds:schemaRef ds:uri="cc6ec86c-9fb2-4b3e-a18e-57e376a2b2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A08422-7FA7-4AE5-B03F-A148DC704AA4}">
  <ds:schemaRefs>
    <ds:schemaRef ds:uri="73ae9db1-7529-4723-8089-f41d9b45ed6c"/>
    <ds:schemaRef ds:uri="cc6ec86c-9fb2-4b3e-a18e-57e376a2b2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436</Words>
  <Application>Microsoft Macintosh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Teeing up the coaching conversation</vt:lpstr>
      <vt:lpstr>Objectives</vt:lpstr>
      <vt:lpstr>How will you answer...</vt:lpstr>
      <vt:lpstr>Key elements to include: </vt:lpstr>
      <vt:lpstr>Stealth Coaching...</vt:lpstr>
      <vt:lpstr>What will you try? </vt:lpstr>
      <vt:lpstr>Practice! </vt:lpstr>
      <vt:lpstr>PowerPoint Presentation</vt:lpstr>
      <vt:lpstr>Learnings </vt:lpstr>
      <vt:lpstr>Additional options for practice</vt:lpstr>
      <vt:lpstr>Bibliography: Coaching Definitions to use</vt:lpstr>
    </vt:vector>
  </TitlesOfParts>
  <Company>Degnon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CarolynW</dc:creator>
  <cp:lastModifiedBy>Sherilyn Smith</cp:lastModifiedBy>
  <cp:revision>13</cp:revision>
  <dcterms:created xsi:type="dcterms:W3CDTF">2014-02-05T21:53:29Z</dcterms:created>
  <dcterms:modified xsi:type="dcterms:W3CDTF">2025-10-22T22:38:04Z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0x01010023DD8972F40E5649AFE2B65E9C0BC7DF</vt:lpwstr>
  </property>
</Properties>
</file>