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98" r:id="rId4"/>
    <p:sldId id="295" r:id="rId5"/>
    <p:sldId id="304" r:id="rId6"/>
    <p:sldId id="301" r:id="rId7"/>
    <p:sldId id="300" r:id="rId8"/>
    <p:sldId id="294" r:id="rId9"/>
    <p:sldId id="302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jkriI5TEKiW10D2rxeZWOOMs9e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04BE8C-A7B0-A772-12C5-9F1BEB4CAD61}" v="3" dt="2025-03-11T17:03:07.640"/>
  </p1510:revLst>
</p1510:revInfo>
</file>

<file path=ppt/tableStyles.xml><?xml version="1.0" encoding="utf-8"?>
<a:tblStyleLst xmlns:a="http://schemas.openxmlformats.org/drawingml/2006/main" def="{8EF60085-0C37-4C21-B97A-5CD92DD0CA44}">
  <a:tblStyle styleId="{8EF60085-0C37-4C21-B97A-5CD92DD0CA44}" styleName="Table_0">
    <a:wholeTbl>
      <a:tcTxStyle b="off" i="off">
        <a:font>
          <a:latin typeface="Grandview"/>
          <a:ea typeface="Grandview"/>
          <a:cs typeface="Grandview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EAFF"/>
          </a:solidFill>
        </a:fill>
      </a:tcStyle>
    </a:wholeTbl>
    <a:band1H>
      <a:tcTxStyle/>
      <a:tcStyle>
        <a:tcBdr/>
        <a:fill>
          <a:solidFill>
            <a:srgbClr val="D4D1F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D1F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Grandview"/>
          <a:ea typeface="Grandview"/>
          <a:cs typeface="Grandview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Grandview"/>
          <a:ea typeface="Grandview"/>
          <a:cs typeface="Grandview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Grandview"/>
          <a:ea typeface="Grandview"/>
          <a:cs typeface="Grandview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Grandview"/>
          <a:ea typeface="Grandview"/>
          <a:cs typeface="Grandview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FADDC44-BAE1-4D78-A921-E210AEBF5FF4}" styleName="Table_1">
    <a:wholeTbl>
      <a:tcTxStyle b="off" i="off">
        <a:font>
          <a:latin typeface="Grandview"/>
          <a:ea typeface="Grandview"/>
          <a:cs typeface="Grandview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4EF"/>
          </a:solidFill>
        </a:fill>
      </a:tcStyle>
    </a:wholeTbl>
    <a:band1H>
      <a:tcTxStyle/>
      <a:tcStyle>
        <a:tcBdr/>
        <a:fill>
          <a:solidFill>
            <a:srgbClr val="CBE8D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E8D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Grandview"/>
          <a:ea typeface="Grandview"/>
          <a:cs typeface="Grandview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Grandview"/>
          <a:ea typeface="Grandview"/>
          <a:cs typeface="Grandview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Grandview"/>
          <a:ea typeface="Grandview"/>
          <a:cs typeface="Grandview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Grandview"/>
          <a:ea typeface="Grandview"/>
          <a:cs typeface="Grandview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65"/>
    <p:restoredTop sz="95108" autoAdjust="0"/>
  </p:normalViewPr>
  <p:slideViewPr>
    <p:cSldViewPr snapToGrid="0">
      <p:cViewPr varScale="1">
        <p:scale>
          <a:sx n="117" d="100"/>
          <a:sy n="117" d="100"/>
        </p:scale>
        <p:origin x="1656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213631240_tp_box_2" providerId="OAuth2" clId="{207B443A-BF9D-4023-996C-C0BE5CF9B3E2}"/>
    <pc:docChg chg="undo custSel addSld modSld">
      <pc:chgData name="" userId="213631240_tp_box_2" providerId="OAuth2" clId="{207B443A-BF9D-4023-996C-C0BE5CF9B3E2}" dt="2024-11-27T14:53:31.621" v="317" actId="1076"/>
      <pc:docMkLst>
        <pc:docMk/>
      </pc:docMkLst>
      <pc:sldChg chg="modSp mod">
        <pc:chgData name="" userId="213631240_tp_box_2" providerId="OAuth2" clId="{207B443A-BF9D-4023-996C-C0BE5CF9B3E2}" dt="2024-11-27T14:43:22.437" v="1" actId="20577"/>
        <pc:sldMkLst>
          <pc:docMk/>
          <pc:sldMk cId="0" sldId="269"/>
        </pc:sldMkLst>
        <pc:spChg chg="mod">
          <ac:chgData name="" userId="213631240_tp_box_2" providerId="OAuth2" clId="{207B443A-BF9D-4023-996C-C0BE5CF9B3E2}" dt="2024-11-27T14:43:22.437" v="1" actId="20577"/>
          <ac:spMkLst>
            <pc:docMk/>
            <pc:sldMk cId="0" sldId="269"/>
            <ac:spMk id="2" creationId="{9B08C214-7BFE-C851-F7C1-3965C536B89F}"/>
          </ac:spMkLst>
        </pc:spChg>
      </pc:sldChg>
      <pc:sldChg chg="addSp delSp modSp new mod modClrScheme chgLayout">
        <pc:chgData name="" userId="213631240_tp_box_2" providerId="OAuth2" clId="{207B443A-BF9D-4023-996C-C0BE5CF9B3E2}" dt="2024-11-27T14:53:31.621" v="317" actId="1076"/>
        <pc:sldMkLst>
          <pc:docMk/>
          <pc:sldMk cId="658910129" sldId="301"/>
        </pc:sldMkLst>
        <pc:spChg chg="del">
          <ac:chgData name="" userId="213631240_tp_box_2" providerId="OAuth2" clId="{207B443A-BF9D-4023-996C-C0BE5CF9B3E2}" dt="2024-11-27T14:48:53.928" v="4" actId="700"/>
          <ac:spMkLst>
            <pc:docMk/>
            <pc:sldMk cId="658910129" sldId="301"/>
            <ac:spMk id="2" creationId="{5170EF58-A4BB-9496-8A7A-FA9D62A381F1}"/>
          </ac:spMkLst>
        </pc:spChg>
        <pc:spChg chg="del">
          <ac:chgData name="" userId="213631240_tp_box_2" providerId="OAuth2" clId="{207B443A-BF9D-4023-996C-C0BE5CF9B3E2}" dt="2024-11-27T14:48:43.086" v="3" actId="931"/>
          <ac:spMkLst>
            <pc:docMk/>
            <pc:sldMk cId="658910129" sldId="301"/>
            <ac:spMk id="3" creationId="{F23D4E6A-E6CE-D0C7-EE92-161768728A28}"/>
          </ac:spMkLst>
        </pc:spChg>
        <pc:spChg chg="del">
          <ac:chgData name="" userId="213631240_tp_box_2" providerId="OAuth2" clId="{207B443A-BF9D-4023-996C-C0BE5CF9B3E2}" dt="2024-11-27T14:48:53.928" v="4" actId="700"/>
          <ac:spMkLst>
            <pc:docMk/>
            <pc:sldMk cId="658910129" sldId="301"/>
            <ac:spMk id="4" creationId="{62C322A2-0B62-6B5B-A23A-E00499AACBC8}"/>
          </ac:spMkLst>
        </pc:spChg>
        <pc:spChg chg="add mod">
          <ac:chgData name="" userId="213631240_tp_box_2" providerId="OAuth2" clId="{207B443A-BF9D-4023-996C-C0BE5CF9B3E2}" dt="2024-11-27T14:53:31.621" v="317" actId="1076"/>
          <ac:spMkLst>
            <pc:docMk/>
            <pc:sldMk cId="658910129" sldId="301"/>
            <ac:spMk id="9" creationId="{81DF746C-FAFF-D597-D411-37597317EBD9}"/>
          </ac:spMkLst>
        </pc:spChg>
        <pc:picChg chg="add del mod ord">
          <ac:chgData name="" userId="213631240_tp_box_2" providerId="OAuth2" clId="{207B443A-BF9D-4023-996C-C0BE5CF9B3E2}" dt="2024-11-27T14:49:06.204" v="7" actId="21"/>
          <ac:picMkLst>
            <pc:docMk/>
            <pc:sldMk cId="658910129" sldId="301"/>
            <ac:picMk id="6" creationId="{CD652384-AA67-00F1-48AD-70AD952D3289}"/>
          </ac:picMkLst>
        </pc:picChg>
        <pc:picChg chg="add mod modCrop">
          <ac:chgData name="" userId="213631240_tp_box_2" providerId="OAuth2" clId="{207B443A-BF9D-4023-996C-C0BE5CF9B3E2}" dt="2024-11-27T14:50:13.474" v="13" actId="18131"/>
          <ac:picMkLst>
            <pc:docMk/>
            <pc:sldMk cId="658910129" sldId="301"/>
            <ac:picMk id="8" creationId="{11F4A329-5AD7-7F8C-F816-17E8CA992F4F}"/>
          </ac:picMkLst>
        </pc:picChg>
      </pc:sldChg>
    </pc:docChg>
  </pc:docChgLst>
  <pc:docChgLst>
    <pc:chgData name="Lisa Leggio" userId="3hbbkfal6W8R4k1NG+OZTXDTM/iVb2P2ic+GqkibzxM=" providerId="None" clId="Web-{DDDB37DF-4182-4741-A95D-B84A6B6A4C3C}"/>
    <pc:docChg chg="modSld">
      <pc:chgData name="Lisa Leggio" userId="3hbbkfal6W8R4k1NG+OZTXDTM/iVb2P2ic+GqkibzxM=" providerId="None" clId="Web-{DDDB37DF-4182-4741-A95D-B84A6B6A4C3C}" dt="2024-12-02T02:03:42.307" v="1522" actId="1076"/>
      <pc:docMkLst>
        <pc:docMk/>
      </pc:docMkLst>
      <pc:sldChg chg="modSp">
        <pc:chgData name="Lisa Leggio" userId="3hbbkfal6W8R4k1NG+OZTXDTM/iVb2P2ic+GqkibzxM=" providerId="None" clId="Web-{DDDB37DF-4182-4741-A95D-B84A6B6A4C3C}" dt="2024-12-02T02:03:42.307" v="1522" actId="1076"/>
        <pc:sldMkLst>
          <pc:docMk/>
          <pc:sldMk cId="1486315287" sldId="293"/>
        </pc:sldMkLst>
        <pc:graphicFrameChg chg="mod modGraphic">
          <ac:chgData name="Lisa Leggio" userId="3hbbkfal6W8R4k1NG+OZTXDTM/iVb2P2ic+GqkibzxM=" providerId="None" clId="Web-{DDDB37DF-4182-4741-A95D-B84A6B6A4C3C}" dt="2024-12-02T02:03:42.307" v="1522" actId="1076"/>
          <ac:graphicFrameMkLst>
            <pc:docMk/>
            <pc:sldMk cId="1486315287" sldId="293"/>
            <ac:graphicFrameMk id="6" creationId="{A46524EF-A0D6-C0BD-A12E-5E8726B435BB}"/>
          </ac:graphicFrameMkLst>
        </pc:graphicFrameChg>
      </pc:sldChg>
    </pc:docChg>
  </pc:docChgLst>
  <pc:docChgLst>
    <pc:chgData userId="213631240_tp_box_2" providerId="OAuth2" clId="{B0AD9C6B-A422-43A0-9927-864A5D655743}"/>
    <pc:docChg chg="undo custSel addSld delSld modSld sldOrd">
      <pc:chgData name="" userId="213631240_tp_box_2" providerId="OAuth2" clId="{B0AD9C6B-A422-43A0-9927-864A5D655743}" dt="2024-11-05T13:56:11.514" v="1819" actId="20577"/>
      <pc:docMkLst>
        <pc:docMk/>
      </pc:docMkLst>
      <pc:sldChg chg="modSp mod">
        <pc:chgData name="" userId="213631240_tp_box_2" providerId="OAuth2" clId="{B0AD9C6B-A422-43A0-9927-864A5D655743}" dt="2024-11-05T13:26:40.156" v="20" actId="20577"/>
        <pc:sldMkLst>
          <pc:docMk/>
          <pc:sldMk cId="0" sldId="256"/>
        </pc:sldMkLst>
        <pc:spChg chg="mod">
          <ac:chgData name="" userId="213631240_tp_box_2" providerId="OAuth2" clId="{B0AD9C6B-A422-43A0-9927-864A5D655743}" dt="2024-11-05T13:26:29.037" v="3" actId="27636"/>
          <ac:spMkLst>
            <pc:docMk/>
            <pc:sldMk cId="0" sldId="256"/>
            <ac:spMk id="352" creationId="{00000000-0000-0000-0000-000000000000}"/>
          </ac:spMkLst>
        </pc:spChg>
        <pc:spChg chg="mod">
          <ac:chgData name="" userId="213631240_tp_box_2" providerId="OAuth2" clId="{B0AD9C6B-A422-43A0-9927-864A5D655743}" dt="2024-11-05T13:26:40.156" v="20" actId="20577"/>
          <ac:spMkLst>
            <pc:docMk/>
            <pc:sldMk cId="0" sldId="256"/>
            <ac:spMk id="353" creationId="{00000000-0000-0000-0000-000000000000}"/>
          </ac:spMkLst>
        </pc:spChg>
      </pc:sldChg>
      <pc:sldChg chg="modSp del mod">
        <pc:chgData name="" userId="213631240_tp_box_2" providerId="OAuth2" clId="{B0AD9C6B-A422-43A0-9927-864A5D655743}" dt="2024-11-05T13:27:53.657" v="54" actId="2696"/>
        <pc:sldMkLst>
          <pc:docMk/>
          <pc:sldMk cId="0" sldId="258"/>
        </pc:sldMkLst>
        <pc:spChg chg="mod">
          <ac:chgData name="" userId="213631240_tp_box_2" providerId="OAuth2" clId="{B0AD9C6B-A422-43A0-9927-864A5D655743}" dt="2024-11-05T13:27:45.607" v="53" actId="5793"/>
          <ac:spMkLst>
            <pc:docMk/>
            <pc:sldMk cId="0" sldId="258"/>
            <ac:spMk id="3" creationId="{7EDD8D72-A1B4-C297-999A-81C9CD1D701A}"/>
          </ac:spMkLst>
        </pc:spChg>
        <pc:spChg chg="mod">
          <ac:chgData name="" userId="213631240_tp_box_2" providerId="OAuth2" clId="{B0AD9C6B-A422-43A0-9927-864A5D655743}" dt="2024-11-05T13:27:26.578" v="49" actId="1076"/>
          <ac:spMkLst>
            <pc:docMk/>
            <pc:sldMk cId="0" sldId="258"/>
            <ac:spMk id="433" creationId="{00000000-0000-0000-0000-000000000000}"/>
          </ac:spMkLst>
        </pc:spChg>
        <pc:spChg chg="mod">
          <ac:chgData name="" userId="213631240_tp_box_2" providerId="OAuth2" clId="{B0AD9C6B-A422-43A0-9927-864A5D655743}" dt="2024-11-05T13:27:34.011" v="51" actId="14100"/>
          <ac:spMkLst>
            <pc:docMk/>
            <pc:sldMk cId="0" sldId="258"/>
            <ac:spMk id="467" creationId="{00000000-0000-0000-0000-000000000000}"/>
          </ac:spMkLst>
        </pc:spChg>
        <pc:grpChg chg="mod">
          <ac:chgData name="" userId="213631240_tp_box_2" providerId="OAuth2" clId="{B0AD9C6B-A422-43A0-9927-864A5D655743}" dt="2024-11-05T13:27:39.895" v="52" actId="1076"/>
          <ac:grpSpMkLst>
            <pc:docMk/>
            <pc:sldMk cId="0" sldId="258"/>
            <ac:grpSpMk id="434" creationId="{00000000-0000-0000-0000-000000000000}"/>
          </ac:grpSpMkLst>
        </pc:grpChg>
      </pc:sldChg>
      <pc:sldChg chg="addSp delSp modSp mod chgLayout">
        <pc:chgData name="" userId="213631240_tp_box_2" providerId="OAuth2" clId="{B0AD9C6B-A422-43A0-9927-864A5D655743}" dt="2024-11-05T13:32:23.933" v="385" actId="403"/>
        <pc:sldMkLst>
          <pc:docMk/>
          <pc:sldMk cId="0" sldId="260"/>
        </pc:sldMkLst>
        <pc:spChg chg="add mod ord">
          <ac:chgData name="" userId="213631240_tp_box_2" providerId="OAuth2" clId="{B0AD9C6B-A422-43A0-9927-864A5D655743}" dt="2024-11-05T13:32:23.933" v="385" actId="403"/>
          <ac:spMkLst>
            <pc:docMk/>
            <pc:sldMk cId="0" sldId="260"/>
            <ac:spMk id="2" creationId="{C90C9F0D-BBFD-332E-3B19-1E1EF28C4203}"/>
          </ac:spMkLst>
        </pc:spChg>
        <pc:spChg chg="mod ord">
          <ac:chgData name="" userId="213631240_tp_box_2" providerId="OAuth2" clId="{B0AD9C6B-A422-43A0-9927-864A5D655743}" dt="2024-11-05T13:31:28.583" v="375" actId="14100"/>
          <ac:spMkLst>
            <pc:docMk/>
            <pc:sldMk cId="0" sldId="260"/>
            <ac:spMk id="546" creationId="{00000000-0000-0000-0000-000000000000}"/>
          </ac:spMkLst>
        </pc:spChg>
        <pc:picChg chg="add del mod">
          <ac:chgData name="" userId="213631240_tp_box_2" providerId="OAuth2" clId="{B0AD9C6B-A422-43A0-9927-864A5D655743}" dt="2024-11-05T13:30:27.463" v="366" actId="21"/>
          <ac:picMkLst>
            <pc:docMk/>
            <pc:sldMk cId="0" sldId="260"/>
            <ac:picMk id="4" creationId="{4B23B159-1F5C-15B6-2130-12EC1E4FBE9D}"/>
          </ac:picMkLst>
        </pc:picChg>
        <pc:picChg chg="add del mod">
          <ac:chgData name="" userId="213631240_tp_box_2" providerId="OAuth2" clId="{B0AD9C6B-A422-43A0-9927-864A5D655743}" dt="2024-11-05T13:30:27.463" v="366" actId="21"/>
          <ac:picMkLst>
            <pc:docMk/>
            <pc:sldMk cId="0" sldId="260"/>
            <ac:picMk id="6" creationId="{B6B7AE32-C410-16D8-0E13-C95A085E12AD}"/>
          </ac:picMkLst>
        </pc:picChg>
        <pc:picChg chg="add mod ord modCrop">
          <ac:chgData name="" userId="213631240_tp_box_2" providerId="OAuth2" clId="{B0AD9C6B-A422-43A0-9927-864A5D655743}" dt="2024-11-05T13:32:05.263" v="380" actId="732"/>
          <ac:picMkLst>
            <pc:docMk/>
            <pc:sldMk cId="0" sldId="260"/>
            <ac:picMk id="8" creationId="{0F8BE5F7-E7A9-6D23-8E17-E419ECDCE8E7}"/>
          </ac:picMkLst>
        </pc:picChg>
      </pc:sldChg>
      <pc:sldChg chg="addSp modSp mod ord">
        <pc:chgData name="" userId="213631240_tp_box_2" providerId="OAuth2" clId="{B0AD9C6B-A422-43A0-9927-864A5D655743}" dt="2024-11-05T13:52:01.036" v="1409" actId="114"/>
        <pc:sldMkLst>
          <pc:docMk/>
          <pc:sldMk cId="1882574457" sldId="295"/>
        </pc:sldMkLst>
        <pc:spChg chg="mod">
          <ac:chgData name="" userId="213631240_tp_box_2" providerId="OAuth2" clId="{B0AD9C6B-A422-43A0-9927-864A5D655743}" dt="2024-11-05T13:52:01.036" v="1409" actId="114"/>
          <ac:spMkLst>
            <pc:docMk/>
            <pc:sldMk cId="1882574457" sldId="295"/>
            <ac:spMk id="3" creationId="{436EFDFA-70D1-19ED-6588-399D4CFCEFF8}"/>
          </ac:spMkLst>
        </pc:spChg>
        <pc:spChg chg="add mod">
          <ac:chgData name="" userId="213631240_tp_box_2" providerId="OAuth2" clId="{B0AD9C6B-A422-43A0-9927-864A5D655743}" dt="2024-11-05T13:40:49.016" v="597" actId="1076"/>
          <ac:spMkLst>
            <pc:docMk/>
            <pc:sldMk cId="1882574457" sldId="295"/>
            <ac:spMk id="4" creationId="{C2CC021F-6E20-85C1-F9E0-55D3CBEE9E09}"/>
          </ac:spMkLst>
        </pc:spChg>
      </pc:sldChg>
      <pc:sldChg chg="addSp modSp mod">
        <pc:chgData name="" userId="213631240_tp_box_2" providerId="OAuth2" clId="{B0AD9C6B-A422-43A0-9927-864A5D655743}" dt="2024-11-05T13:46:49.080" v="914" actId="403"/>
        <pc:sldMkLst>
          <pc:docMk/>
          <pc:sldMk cId="1684633618" sldId="296"/>
        </pc:sldMkLst>
        <pc:spChg chg="mod">
          <ac:chgData name="" userId="213631240_tp_box_2" providerId="OAuth2" clId="{B0AD9C6B-A422-43A0-9927-864A5D655743}" dt="2024-11-05T13:46:05.381" v="904" actId="207"/>
          <ac:spMkLst>
            <pc:docMk/>
            <pc:sldMk cId="1684633618" sldId="296"/>
            <ac:spMk id="2" creationId="{319898B5-BCAC-53EE-8834-F06A5FEF6FA5}"/>
          </ac:spMkLst>
        </pc:spChg>
        <pc:spChg chg="mod">
          <ac:chgData name="" userId="213631240_tp_box_2" providerId="OAuth2" clId="{B0AD9C6B-A422-43A0-9927-864A5D655743}" dt="2024-11-05T13:46:49.080" v="914" actId="403"/>
          <ac:spMkLst>
            <pc:docMk/>
            <pc:sldMk cId="1684633618" sldId="296"/>
            <ac:spMk id="3" creationId="{E2CBA7C6-8C02-0544-56D4-DCDBE939E7B8}"/>
          </ac:spMkLst>
        </pc:spChg>
        <pc:spChg chg="add mod">
          <ac:chgData name="" userId="213631240_tp_box_2" providerId="OAuth2" clId="{B0AD9C6B-A422-43A0-9927-864A5D655743}" dt="2024-11-05T13:41:03.971" v="598" actId="2711"/>
          <ac:spMkLst>
            <pc:docMk/>
            <pc:sldMk cId="1684633618" sldId="296"/>
            <ac:spMk id="4" creationId="{7E774F0F-F8D9-708C-2AD1-5E9CA5DADBEF}"/>
          </ac:spMkLst>
        </pc:spChg>
      </pc:sldChg>
      <pc:sldChg chg="new">
        <pc:chgData name="" userId="213631240_tp_box_2" providerId="OAuth2" clId="{B0AD9C6B-A422-43A0-9927-864A5D655743}" dt="2024-11-05T13:30:31.937" v="367" actId="680"/>
        <pc:sldMkLst>
          <pc:docMk/>
          <pc:sldMk cId="3124915108" sldId="297"/>
        </pc:sldMkLst>
      </pc:sldChg>
      <pc:sldChg chg="addSp delSp modSp new mod ord modClrScheme chgLayout">
        <pc:chgData name="" userId="213631240_tp_box_2" providerId="OAuth2" clId="{B0AD9C6B-A422-43A0-9927-864A5D655743}" dt="2024-11-05T13:38:12.045" v="572" actId="1076"/>
        <pc:sldMkLst>
          <pc:docMk/>
          <pc:sldMk cId="3928581067" sldId="298"/>
        </pc:sldMkLst>
        <pc:spChg chg="del mod ord">
          <ac:chgData name="" userId="213631240_tp_box_2" providerId="OAuth2" clId="{B0AD9C6B-A422-43A0-9927-864A5D655743}" dt="2024-11-05T13:33:59.916" v="390" actId="700"/>
          <ac:spMkLst>
            <pc:docMk/>
            <pc:sldMk cId="3928581067" sldId="298"/>
            <ac:spMk id="2" creationId="{D2340031-88EB-5305-0401-502EB97BFF75}"/>
          </ac:spMkLst>
        </pc:spChg>
        <pc:spChg chg="del mod ord">
          <ac:chgData name="" userId="213631240_tp_box_2" providerId="OAuth2" clId="{B0AD9C6B-A422-43A0-9927-864A5D655743}" dt="2024-11-05T13:33:59.916" v="390" actId="700"/>
          <ac:spMkLst>
            <pc:docMk/>
            <pc:sldMk cId="3928581067" sldId="298"/>
            <ac:spMk id="3" creationId="{2529D834-C2A1-AE55-3E75-C07231B4488A}"/>
          </ac:spMkLst>
        </pc:spChg>
        <pc:spChg chg="add mod ord">
          <ac:chgData name="" userId="213631240_tp_box_2" providerId="OAuth2" clId="{B0AD9C6B-A422-43A0-9927-864A5D655743}" dt="2024-11-05T13:35:32.680" v="416" actId="20577"/>
          <ac:spMkLst>
            <pc:docMk/>
            <pc:sldMk cId="3928581067" sldId="298"/>
            <ac:spMk id="6" creationId="{18F310BE-9238-7F00-670F-86F3A19CCCDC}"/>
          </ac:spMkLst>
        </pc:spChg>
        <pc:spChg chg="add mod ord">
          <ac:chgData name="" userId="213631240_tp_box_2" providerId="OAuth2" clId="{B0AD9C6B-A422-43A0-9927-864A5D655743}" dt="2024-11-05T13:37:19.199" v="557" actId="1076"/>
          <ac:spMkLst>
            <pc:docMk/>
            <pc:sldMk cId="3928581067" sldId="298"/>
            <ac:spMk id="7" creationId="{7452DFAB-13D6-14D5-4084-7D2DE51E29C9}"/>
          </ac:spMkLst>
        </pc:spChg>
        <pc:spChg chg="add del mod ord">
          <ac:chgData name="" userId="213631240_tp_box_2" providerId="OAuth2" clId="{B0AD9C6B-A422-43A0-9927-864A5D655743}" dt="2024-11-05T13:35:22.073" v="399" actId="931"/>
          <ac:spMkLst>
            <pc:docMk/>
            <pc:sldMk cId="3928581067" sldId="298"/>
            <ac:spMk id="8" creationId="{DE5C155D-FA7B-3DB9-FB97-7937CA0F2D4D}"/>
          </ac:spMkLst>
        </pc:spChg>
        <pc:spChg chg="add mod">
          <ac:chgData name="" userId="213631240_tp_box_2" providerId="OAuth2" clId="{B0AD9C6B-A422-43A0-9927-864A5D655743}" dt="2024-11-05T13:38:12.045" v="572" actId="1076"/>
          <ac:spMkLst>
            <pc:docMk/>
            <pc:sldMk cId="3928581067" sldId="298"/>
            <ac:spMk id="14" creationId="{71E674E3-34F4-3841-C07C-7EF4DA3BDC4B}"/>
          </ac:spMkLst>
        </pc:spChg>
        <pc:picChg chg="add del mod">
          <ac:chgData name="" userId="213631240_tp_box_2" providerId="OAuth2" clId="{B0AD9C6B-A422-43A0-9927-864A5D655743}" dt="2024-11-05T13:34:02.657" v="391" actId="21"/>
          <ac:picMkLst>
            <pc:docMk/>
            <pc:sldMk cId="3928581067" sldId="298"/>
            <ac:picMk id="5" creationId="{47582923-57A1-266A-989B-E1FA33BD9AA7}"/>
          </ac:picMkLst>
        </pc:picChg>
        <pc:picChg chg="add mod">
          <ac:chgData name="" userId="213631240_tp_box_2" providerId="OAuth2" clId="{B0AD9C6B-A422-43A0-9927-864A5D655743}" dt="2024-11-05T13:35:08.900" v="398" actId="931"/>
          <ac:picMkLst>
            <pc:docMk/>
            <pc:sldMk cId="3928581067" sldId="298"/>
            <ac:picMk id="10" creationId="{56EDD8EE-BCC5-2797-ACC0-89B984DCEEF9}"/>
          </ac:picMkLst>
        </pc:picChg>
        <pc:picChg chg="add mod">
          <ac:chgData name="" userId="213631240_tp_box_2" providerId="OAuth2" clId="{B0AD9C6B-A422-43A0-9927-864A5D655743}" dt="2024-11-05T13:35:22.073" v="399" actId="931"/>
          <ac:picMkLst>
            <pc:docMk/>
            <pc:sldMk cId="3928581067" sldId="298"/>
            <ac:picMk id="12" creationId="{704E0C2C-F260-B2F1-B66F-D58C62860337}"/>
          </ac:picMkLst>
        </pc:picChg>
      </pc:sldChg>
      <pc:sldChg chg="modSp add mod">
        <pc:chgData name="" userId="213631240_tp_box_2" providerId="OAuth2" clId="{B0AD9C6B-A422-43A0-9927-864A5D655743}" dt="2024-11-05T13:56:11.514" v="1819" actId="20577"/>
        <pc:sldMkLst>
          <pc:docMk/>
          <pc:sldMk cId="3899172522" sldId="299"/>
        </pc:sldMkLst>
        <pc:spChg chg="mod">
          <ac:chgData name="" userId="213631240_tp_box_2" providerId="OAuth2" clId="{B0AD9C6B-A422-43A0-9927-864A5D655743}" dt="2024-11-05T13:56:11.514" v="1819" actId="20577"/>
          <ac:spMkLst>
            <pc:docMk/>
            <pc:sldMk cId="3899172522" sldId="299"/>
            <ac:spMk id="3" creationId="{F694C41D-733F-523C-86B7-929033D49420}"/>
          </ac:spMkLst>
        </pc:spChg>
      </pc:sldChg>
    </pc:docChg>
  </pc:docChgLst>
  <pc:docChgLst>
    <pc:chgData userId="213631240_tp_box_2" providerId="OAuth2" clId="{9724AFC9-1951-4707-BB4D-C74047008F13}"/>
    <pc:docChg chg="undo custSel addSld modSld">
      <pc:chgData name="" userId="213631240_tp_box_2" providerId="OAuth2" clId="{9724AFC9-1951-4707-BB4D-C74047008F13}" dt="2024-11-05T17:55:08.045" v="360" actId="1076"/>
      <pc:docMkLst>
        <pc:docMk/>
      </pc:docMkLst>
      <pc:sldChg chg="addSp modSp mod">
        <pc:chgData name="" userId="213631240_tp_box_2" providerId="OAuth2" clId="{9724AFC9-1951-4707-BB4D-C74047008F13}" dt="2024-11-05T17:55:08.045" v="360" actId="1076"/>
        <pc:sldMkLst>
          <pc:docMk/>
          <pc:sldMk cId="0" sldId="269"/>
        </pc:sldMkLst>
        <pc:spChg chg="mod">
          <ac:chgData name="" userId="213631240_tp_box_2" providerId="OAuth2" clId="{9724AFC9-1951-4707-BB4D-C74047008F13}" dt="2024-11-05T17:52:43.277" v="254" actId="1076"/>
          <ac:spMkLst>
            <pc:docMk/>
            <pc:sldMk cId="0" sldId="269"/>
            <ac:spMk id="2" creationId="{9B08C214-7BFE-C851-F7C1-3965C536B89F}"/>
          </ac:spMkLst>
        </pc:spChg>
        <pc:spChg chg="add mod">
          <ac:chgData name="" userId="213631240_tp_box_2" providerId="OAuth2" clId="{9724AFC9-1951-4707-BB4D-C74047008F13}" dt="2024-11-05T17:55:01.764" v="359" actId="1076"/>
          <ac:spMkLst>
            <pc:docMk/>
            <pc:sldMk cId="0" sldId="269"/>
            <ac:spMk id="4" creationId="{D322B4B5-6055-8750-34BD-AC971CAFCEDB}"/>
          </ac:spMkLst>
        </pc:spChg>
        <pc:spChg chg="mod">
          <ac:chgData name="" userId="213631240_tp_box_2" providerId="OAuth2" clId="{9724AFC9-1951-4707-BB4D-C74047008F13}" dt="2024-11-05T17:52:38.306" v="253" actId="1076"/>
          <ac:spMkLst>
            <pc:docMk/>
            <pc:sldMk cId="0" sldId="269"/>
            <ac:spMk id="950" creationId="{00000000-0000-0000-0000-000000000000}"/>
          </ac:spMkLst>
        </pc:spChg>
        <pc:spChg chg="mod">
          <ac:chgData name="" userId="213631240_tp_box_2" providerId="OAuth2" clId="{9724AFC9-1951-4707-BB4D-C74047008F13}" dt="2024-11-05T17:52:47.966" v="255" actId="404"/>
          <ac:spMkLst>
            <pc:docMk/>
            <pc:sldMk cId="0" sldId="269"/>
            <ac:spMk id="984" creationId="{00000000-0000-0000-0000-000000000000}"/>
          </ac:spMkLst>
        </pc:spChg>
        <pc:picChg chg="mod">
          <ac:chgData name="" userId="213631240_tp_box_2" providerId="OAuth2" clId="{9724AFC9-1951-4707-BB4D-C74047008F13}" dt="2024-11-05T17:55:08.045" v="360" actId="1076"/>
          <ac:picMkLst>
            <pc:docMk/>
            <pc:sldMk cId="0" sldId="269"/>
            <ac:picMk id="3" creationId="{3FA185AA-EBFE-8D99-E523-812A0A089F75}"/>
          </ac:picMkLst>
        </pc:picChg>
      </pc:sldChg>
      <pc:sldChg chg="modSp mod">
        <pc:chgData name="" userId="213631240_tp_box_2" providerId="OAuth2" clId="{9724AFC9-1951-4707-BB4D-C74047008F13}" dt="2024-11-05T17:45:45.411" v="177" actId="13926"/>
        <pc:sldMkLst>
          <pc:docMk/>
          <pc:sldMk cId="2603709382" sldId="294"/>
        </pc:sldMkLst>
        <pc:spChg chg="mod">
          <ac:chgData name="" userId="213631240_tp_box_2" providerId="OAuth2" clId="{9724AFC9-1951-4707-BB4D-C74047008F13}" dt="2024-11-05T17:45:45.411" v="177" actId="13926"/>
          <ac:spMkLst>
            <pc:docMk/>
            <pc:sldMk cId="2603709382" sldId="294"/>
            <ac:spMk id="3" creationId="{59E93E0A-ABC9-147C-8647-48597D42EFE8}"/>
          </ac:spMkLst>
        </pc:spChg>
      </pc:sldChg>
      <pc:sldChg chg="modSp mod">
        <pc:chgData name="" userId="213631240_tp_box_2" providerId="OAuth2" clId="{9724AFC9-1951-4707-BB4D-C74047008F13}" dt="2024-11-05T17:37:22.526" v="21" actId="20577"/>
        <pc:sldMkLst>
          <pc:docMk/>
          <pc:sldMk cId="1882574457" sldId="295"/>
        </pc:sldMkLst>
        <pc:spChg chg="mod">
          <ac:chgData name="" userId="213631240_tp_box_2" providerId="OAuth2" clId="{9724AFC9-1951-4707-BB4D-C74047008F13}" dt="2024-11-05T17:37:22.526" v="21" actId="20577"/>
          <ac:spMkLst>
            <pc:docMk/>
            <pc:sldMk cId="1882574457" sldId="295"/>
            <ac:spMk id="3" creationId="{436EFDFA-70D1-19ED-6588-399D4CFCEFF8}"/>
          </ac:spMkLst>
        </pc:spChg>
      </pc:sldChg>
      <pc:sldChg chg="modSp mod">
        <pc:chgData name="" userId="213631240_tp_box_2" providerId="OAuth2" clId="{9724AFC9-1951-4707-BB4D-C74047008F13}" dt="2024-11-05T17:41:53.079" v="126" actId="20577"/>
        <pc:sldMkLst>
          <pc:docMk/>
          <pc:sldMk cId="3124915108" sldId="297"/>
        </pc:sldMkLst>
        <pc:spChg chg="mod">
          <ac:chgData name="" userId="213631240_tp_box_2" providerId="OAuth2" clId="{9724AFC9-1951-4707-BB4D-C74047008F13}" dt="2024-11-05T17:41:53.079" v="126" actId="20577"/>
          <ac:spMkLst>
            <pc:docMk/>
            <pc:sldMk cId="3124915108" sldId="297"/>
            <ac:spMk id="3" creationId="{A8278E69-6F0C-10BC-DE6D-253D36C3EAEB}"/>
          </ac:spMkLst>
        </pc:spChg>
        <pc:picChg chg="mod">
          <ac:chgData name="" userId="213631240_tp_box_2" providerId="OAuth2" clId="{9724AFC9-1951-4707-BB4D-C74047008F13}" dt="2024-11-05T17:41:47.023" v="115" actId="1076"/>
          <ac:picMkLst>
            <pc:docMk/>
            <pc:sldMk cId="3124915108" sldId="297"/>
            <ac:picMk id="9" creationId="{06AB842A-2845-B637-3826-DC61EDD208A0}"/>
          </ac:picMkLst>
        </pc:picChg>
      </pc:sldChg>
      <pc:sldChg chg="modSp mod">
        <pc:chgData name="" userId="213631240_tp_box_2" providerId="OAuth2" clId="{9724AFC9-1951-4707-BB4D-C74047008F13}" dt="2024-11-05T17:40:28.921" v="109" actId="207"/>
        <pc:sldMkLst>
          <pc:docMk/>
          <pc:sldMk cId="3899172522" sldId="299"/>
        </pc:sldMkLst>
        <pc:spChg chg="mod">
          <ac:chgData name="" userId="213631240_tp_box_2" providerId="OAuth2" clId="{9724AFC9-1951-4707-BB4D-C74047008F13}" dt="2024-11-05T17:40:28.921" v="109" actId="207"/>
          <ac:spMkLst>
            <pc:docMk/>
            <pc:sldMk cId="3899172522" sldId="299"/>
            <ac:spMk id="3" creationId="{F694C41D-733F-523C-86B7-929033D49420}"/>
          </ac:spMkLst>
        </pc:spChg>
      </pc:sldChg>
      <pc:sldChg chg="addSp delSp modSp new mod modClrScheme chgLayout">
        <pc:chgData name="" userId="213631240_tp_box_2" providerId="OAuth2" clId="{9724AFC9-1951-4707-BB4D-C74047008F13}" dt="2024-11-05T17:51:18.576" v="240" actId="1076"/>
        <pc:sldMkLst>
          <pc:docMk/>
          <pc:sldMk cId="1975728162" sldId="300"/>
        </pc:sldMkLst>
        <pc:spChg chg="mod ord">
          <ac:chgData name="" userId="213631240_tp_box_2" providerId="OAuth2" clId="{9724AFC9-1951-4707-BB4D-C74047008F13}" dt="2024-11-05T17:51:17.811" v="239" actId="1076"/>
          <ac:spMkLst>
            <pc:docMk/>
            <pc:sldMk cId="1975728162" sldId="300"/>
            <ac:spMk id="2" creationId="{AEBBFF1D-2656-B47B-56B0-FE2A72FA2361}"/>
          </ac:spMkLst>
        </pc:spChg>
        <pc:spChg chg="del">
          <ac:chgData name="" userId="213631240_tp_box_2" providerId="OAuth2" clId="{9724AFC9-1951-4707-BB4D-C74047008F13}" dt="2024-11-05T17:48:59.037" v="189" actId="700"/>
          <ac:spMkLst>
            <pc:docMk/>
            <pc:sldMk cId="1975728162" sldId="300"/>
            <ac:spMk id="3" creationId="{AD3D40EC-23E9-CD52-71E1-8487D6CEEC85}"/>
          </ac:spMkLst>
        </pc:spChg>
        <pc:picChg chg="add mod ord">
          <ac:chgData name="" userId="213631240_tp_box_2" providerId="OAuth2" clId="{9724AFC9-1951-4707-BB4D-C74047008F13}" dt="2024-11-05T17:51:18.576" v="240" actId="1076"/>
          <ac:picMkLst>
            <pc:docMk/>
            <pc:sldMk cId="1975728162" sldId="300"/>
            <ac:picMk id="5" creationId="{744968B5-2780-9CA5-7249-90417354FF07}"/>
          </ac:picMkLst>
        </pc:picChg>
      </pc:sldChg>
    </pc:docChg>
  </pc:docChgLst>
  <pc:docChgLst>
    <pc:chgData userId="213631240_tp_box_2" providerId="OAuth2" clId="{B5774C5D-F3E6-4FCD-AE04-7A810B707E49}"/>
    <pc:docChg chg="undo custSel modSld sldOrd">
      <pc:chgData name="" userId="213631240_tp_box_2" providerId="OAuth2" clId="{B5774C5D-F3E6-4FCD-AE04-7A810B707E49}" dt="2024-11-05T17:14:31.093" v="1386" actId="20577"/>
      <pc:docMkLst>
        <pc:docMk/>
      </pc:docMkLst>
      <pc:sldChg chg="addSp modSp mod">
        <pc:chgData name="" userId="213631240_tp_box_2" providerId="OAuth2" clId="{B5774C5D-F3E6-4FCD-AE04-7A810B707E49}" dt="2024-11-05T17:14:31.093" v="1386" actId="20577"/>
        <pc:sldMkLst>
          <pc:docMk/>
          <pc:sldMk cId="0" sldId="269"/>
        </pc:sldMkLst>
        <pc:spChg chg="add mod">
          <ac:chgData name="" userId="213631240_tp_box_2" providerId="OAuth2" clId="{B5774C5D-F3E6-4FCD-AE04-7A810B707E49}" dt="2024-11-05T17:14:31.093" v="1386" actId="20577"/>
          <ac:spMkLst>
            <pc:docMk/>
            <pc:sldMk cId="0" sldId="269"/>
            <ac:spMk id="2" creationId="{9B08C214-7BFE-C851-F7C1-3965C536B89F}"/>
          </ac:spMkLst>
        </pc:spChg>
        <pc:spChg chg="mod">
          <ac:chgData name="" userId="213631240_tp_box_2" providerId="OAuth2" clId="{B5774C5D-F3E6-4FCD-AE04-7A810B707E49}" dt="2024-11-05T17:07:42.287" v="254" actId="1076"/>
          <ac:spMkLst>
            <pc:docMk/>
            <pc:sldMk cId="0" sldId="269"/>
            <ac:spMk id="950" creationId="{00000000-0000-0000-0000-000000000000}"/>
          </ac:spMkLst>
        </pc:spChg>
        <pc:picChg chg="mod">
          <ac:chgData name="" userId="213631240_tp_box_2" providerId="OAuth2" clId="{B5774C5D-F3E6-4FCD-AE04-7A810B707E49}" dt="2024-11-05T17:14:18.397" v="1384" actId="1076"/>
          <ac:picMkLst>
            <pc:docMk/>
            <pc:sldMk cId="0" sldId="269"/>
            <ac:picMk id="3" creationId="{3FA185AA-EBFE-8D99-E523-812A0A089F75}"/>
          </ac:picMkLst>
        </pc:picChg>
      </pc:sldChg>
      <pc:sldChg chg="ord">
        <pc:chgData name="" userId="213631240_tp_box_2" providerId="OAuth2" clId="{B5774C5D-F3E6-4FCD-AE04-7A810B707E49}" dt="2024-11-05T17:00:06.538" v="14"/>
        <pc:sldMkLst>
          <pc:docMk/>
          <pc:sldMk cId="1684633618" sldId="296"/>
        </pc:sldMkLst>
      </pc:sldChg>
      <pc:sldChg chg="addSp delSp modSp mod">
        <pc:chgData name="" userId="213631240_tp_box_2" providerId="OAuth2" clId="{B5774C5D-F3E6-4FCD-AE04-7A810B707E49}" dt="2024-11-05T17:07:08.066" v="253" actId="167"/>
        <pc:sldMkLst>
          <pc:docMk/>
          <pc:sldMk cId="3124915108" sldId="297"/>
        </pc:sldMkLst>
        <pc:spChg chg="mod">
          <ac:chgData name="" userId="213631240_tp_box_2" providerId="OAuth2" clId="{B5774C5D-F3E6-4FCD-AE04-7A810B707E49}" dt="2024-11-05T17:00:31.151" v="51" actId="20577"/>
          <ac:spMkLst>
            <pc:docMk/>
            <pc:sldMk cId="3124915108" sldId="297"/>
            <ac:spMk id="2" creationId="{6DF0A8CE-82FD-E7F8-83DC-B3F619029037}"/>
          </ac:spMkLst>
        </pc:spChg>
        <pc:spChg chg="mod">
          <ac:chgData name="" userId="213631240_tp_box_2" providerId="OAuth2" clId="{B5774C5D-F3E6-4FCD-AE04-7A810B707E49}" dt="2024-11-05T17:07:02.384" v="252" actId="20577"/>
          <ac:spMkLst>
            <pc:docMk/>
            <pc:sldMk cId="3124915108" sldId="297"/>
            <ac:spMk id="3" creationId="{A8278E69-6F0C-10BC-DE6D-253D36C3EAEB}"/>
          </ac:spMkLst>
        </pc:spChg>
        <pc:spChg chg="add del">
          <ac:chgData name="" userId="213631240_tp_box_2" providerId="OAuth2" clId="{B5774C5D-F3E6-4FCD-AE04-7A810B707E49}" dt="2024-11-05T17:05:19.936" v="188" actId="22"/>
          <ac:spMkLst>
            <pc:docMk/>
            <pc:sldMk cId="3124915108" sldId="297"/>
            <ac:spMk id="6" creationId="{711A4337-F664-81DA-9A48-5BCC38DF7608}"/>
          </ac:spMkLst>
        </pc:spChg>
        <pc:spChg chg="add del">
          <ac:chgData name="" userId="213631240_tp_box_2" providerId="OAuth2" clId="{B5774C5D-F3E6-4FCD-AE04-7A810B707E49}" dt="2024-11-05T17:05:44.690" v="191" actId="22"/>
          <ac:spMkLst>
            <pc:docMk/>
            <pc:sldMk cId="3124915108" sldId="297"/>
            <ac:spMk id="8" creationId="{1F0BA8A7-56B9-F626-1451-A50A6B9A44EF}"/>
          </ac:spMkLst>
        </pc:spChg>
        <pc:picChg chg="add del mod">
          <ac:chgData name="" userId="213631240_tp_box_2" providerId="OAuth2" clId="{B5774C5D-F3E6-4FCD-AE04-7A810B707E49}" dt="2024-11-05T17:04:23.728" v="185" actId="21"/>
          <ac:picMkLst>
            <pc:docMk/>
            <pc:sldMk cId="3124915108" sldId="297"/>
            <ac:picMk id="4" creationId="{A975FF56-B141-8E9D-0D3A-DB0240160743}"/>
          </ac:picMkLst>
        </pc:picChg>
        <pc:picChg chg="add mod ord">
          <ac:chgData name="" userId="213631240_tp_box_2" providerId="OAuth2" clId="{B5774C5D-F3E6-4FCD-AE04-7A810B707E49}" dt="2024-11-05T17:07:08.066" v="253" actId="167"/>
          <ac:picMkLst>
            <pc:docMk/>
            <pc:sldMk cId="3124915108" sldId="297"/>
            <ac:picMk id="9" creationId="{06AB842A-2845-B637-3826-DC61EDD208A0}"/>
          </ac:picMkLst>
        </pc:picChg>
      </pc:sldChg>
      <pc:sldChg chg="modSp mod">
        <pc:chgData name="" userId="213631240_tp_box_2" providerId="OAuth2" clId="{B5774C5D-F3E6-4FCD-AE04-7A810B707E49}" dt="2024-11-05T16:59:28.195" v="12" actId="20577"/>
        <pc:sldMkLst>
          <pc:docMk/>
          <pc:sldMk cId="3899172522" sldId="299"/>
        </pc:sldMkLst>
        <pc:spChg chg="mod">
          <ac:chgData name="" userId="213631240_tp_box_2" providerId="OAuth2" clId="{B5774C5D-F3E6-4FCD-AE04-7A810B707E49}" dt="2024-11-05T16:59:28.195" v="12" actId="20577"/>
          <ac:spMkLst>
            <pc:docMk/>
            <pc:sldMk cId="3899172522" sldId="299"/>
            <ac:spMk id="3" creationId="{F694C41D-733F-523C-86B7-929033D49420}"/>
          </ac:spMkLst>
        </pc:spChg>
      </pc:sldChg>
    </pc:docChg>
  </pc:docChgLst>
  <pc:docChgLst>
    <pc:chgData name="Simonsen, Kari A" userId="S::kasimonsen@unmc.edu::a5c456d1-d500-4a24-ab1f-4d55138cf8d5" providerId="AD" clId="Web-{6204BE8C-A7B0-A772-12C5-9F1BEB4CAD61}"/>
    <pc:docChg chg="delSld modSld">
      <pc:chgData name="Simonsen, Kari A" userId="S::kasimonsen@unmc.edu::a5c456d1-d500-4a24-ab1f-4d55138cf8d5" providerId="AD" clId="Web-{6204BE8C-A7B0-A772-12C5-9F1BEB4CAD61}" dt="2025-03-11T17:03:07.640" v="1"/>
      <pc:docMkLst>
        <pc:docMk/>
      </pc:docMkLst>
      <pc:sldChg chg="modSp">
        <pc:chgData name="Simonsen, Kari A" userId="S::kasimonsen@unmc.edu::a5c456d1-d500-4a24-ab1f-4d55138cf8d5" providerId="AD" clId="Web-{6204BE8C-A7B0-A772-12C5-9F1BEB4CAD61}" dt="2025-03-11T17:03:03.656" v="0" actId="20577"/>
        <pc:sldMkLst>
          <pc:docMk/>
          <pc:sldMk cId="2603709382" sldId="294"/>
        </pc:sldMkLst>
        <pc:spChg chg="mod">
          <ac:chgData name="Simonsen, Kari A" userId="S::kasimonsen@unmc.edu::a5c456d1-d500-4a24-ab1f-4d55138cf8d5" providerId="AD" clId="Web-{6204BE8C-A7B0-A772-12C5-9F1BEB4CAD61}" dt="2025-03-11T17:03:03.656" v="0" actId="20577"/>
          <ac:spMkLst>
            <pc:docMk/>
            <pc:sldMk cId="2603709382" sldId="294"/>
            <ac:spMk id="3" creationId="{59E93E0A-ABC9-147C-8647-48597D42EFE8}"/>
          </ac:spMkLst>
        </pc:spChg>
      </pc:sldChg>
      <pc:sldChg chg="del">
        <pc:chgData name="Simonsen, Kari A" userId="S::kasimonsen@unmc.edu::a5c456d1-d500-4a24-ab1f-4d55138cf8d5" providerId="AD" clId="Web-{6204BE8C-A7B0-A772-12C5-9F1BEB4CAD61}" dt="2025-03-11T17:03:07.640" v="1"/>
        <pc:sldMkLst>
          <pc:docMk/>
          <pc:sldMk cId="3708072159" sldId="303"/>
        </pc:sldMkLst>
      </pc:sldChg>
    </pc:docChg>
  </pc:docChgLst>
  <pc:docChgLst>
    <pc:chgData userId="213631240_tp_box_2" providerId="OAuth2" clId="{DBD6B370-DE3C-4CFB-A7A6-E7C403006DF9}"/>
    <pc:docChg chg="undo custSel modSld">
      <pc:chgData name="" userId="213631240_tp_box_2" providerId="OAuth2" clId="{DBD6B370-DE3C-4CFB-A7A6-E7C403006DF9}" dt="2024-12-02T21:38:14.217" v="149" actId="1076"/>
      <pc:docMkLst>
        <pc:docMk/>
      </pc:docMkLst>
      <pc:sldChg chg="addSp delSp modSp mod">
        <pc:chgData name="" userId="213631240_tp_box_2" providerId="OAuth2" clId="{DBD6B370-DE3C-4CFB-A7A6-E7C403006DF9}" dt="2024-12-02T21:26:54.951" v="5" actId="478"/>
        <pc:sldMkLst>
          <pc:docMk/>
          <pc:sldMk cId="0" sldId="257"/>
        </pc:sldMkLst>
        <pc:picChg chg="add del mod">
          <ac:chgData name="" userId="213631240_tp_box_2" providerId="OAuth2" clId="{DBD6B370-DE3C-4CFB-A7A6-E7C403006DF9}" dt="2024-12-02T21:25:06.149" v="1" actId="478"/>
          <ac:picMkLst>
            <pc:docMk/>
            <pc:sldMk cId="0" sldId="257"/>
            <ac:picMk id="3" creationId="{1CA8A84B-67DA-7CBD-3E44-4B2788FFF81D}"/>
          </ac:picMkLst>
        </pc:picChg>
        <pc:picChg chg="add del mod">
          <ac:chgData name="" userId="213631240_tp_box_2" providerId="OAuth2" clId="{DBD6B370-DE3C-4CFB-A7A6-E7C403006DF9}" dt="2024-12-02T21:26:54.951" v="5" actId="478"/>
          <ac:picMkLst>
            <pc:docMk/>
            <pc:sldMk cId="0" sldId="257"/>
            <ac:picMk id="5" creationId="{32B2F15B-BFA0-E8B1-2D09-B77F59E8C9D6}"/>
          </ac:picMkLst>
        </pc:picChg>
      </pc:sldChg>
      <pc:sldChg chg="modSp mod">
        <pc:chgData name="" userId="213631240_tp_box_2" providerId="OAuth2" clId="{DBD6B370-DE3C-4CFB-A7A6-E7C403006DF9}" dt="2024-12-02T21:38:14.217" v="149" actId="1076"/>
        <pc:sldMkLst>
          <pc:docMk/>
          <pc:sldMk cId="0" sldId="269"/>
        </pc:sldMkLst>
        <pc:spChg chg="mod">
          <ac:chgData name="" userId="213631240_tp_box_2" providerId="OAuth2" clId="{DBD6B370-DE3C-4CFB-A7A6-E7C403006DF9}" dt="2024-12-02T21:37:41.817" v="145" actId="1076"/>
          <ac:spMkLst>
            <pc:docMk/>
            <pc:sldMk cId="0" sldId="269"/>
            <ac:spMk id="2" creationId="{9B08C214-7BFE-C851-F7C1-3965C536B89F}"/>
          </ac:spMkLst>
        </pc:spChg>
        <pc:spChg chg="mod">
          <ac:chgData name="" userId="213631240_tp_box_2" providerId="OAuth2" clId="{DBD6B370-DE3C-4CFB-A7A6-E7C403006DF9}" dt="2024-12-02T21:38:01.734" v="148" actId="1076"/>
          <ac:spMkLst>
            <pc:docMk/>
            <pc:sldMk cId="0" sldId="269"/>
            <ac:spMk id="4" creationId="{D322B4B5-6055-8750-34BD-AC971CAFCEDB}"/>
          </ac:spMkLst>
        </pc:spChg>
        <pc:spChg chg="mod">
          <ac:chgData name="" userId="213631240_tp_box_2" providerId="OAuth2" clId="{DBD6B370-DE3C-4CFB-A7A6-E7C403006DF9}" dt="2024-12-02T21:37:27.815" v="143" actId="14100"/>
          <ac:spMkLst>
            <pc:docMk/>
            <pc:sldMk cId="0" sldId="269"/>
            <ac:spMk id="984" creationId="{00000000-0000-0000-0000-000000000000}"/>
          </ac:spMkLst>
        </pc:spChg>
        <pc:picChg chg="mod">
          <ac:chgData name="" userId="213631240_tp_box_2" providerId="OAuth2" clId="{DBD6B370-DE3C-4CFB-A7A6-E7C403006DF9}" dt="2024-12-02T21:38:14.217" v="149" actId="1076"/>
          <ac:picMkLst>
            <pc:docMk/>
            <pc:sldMk cId="0" sldId="269"/>
            <ac:picMk id="3" creationId="{3FA185AA-EBFE-8D99-E523-812A0A089F75}"/>
          </ac:picMkLst>
        </pc:picChg>
      </pc:sldChg>
      <pc:sldChg chg="modSp mod">
        <pc:chgData name="" userId="213631240_tp_box_2" providerId="OAuth2" clId="{DBD6B370-DE3C-4CFB-A7A6-E7C403006DF9}" dt="2024-12-02T21:31:28.058" v="30" actId="14100"/>
        <pc:sldMkLst>
          <pc:docMk/>
          <pc:sldMk cId="1486315287" sldId="293"/>
        </pc:sldMkLst>
        <pc:graphicFrameChg chg="mod modGraphic">
          <ac:chgData name="" userId="213631240_tp_box_2" providerId="OAuth2" clId="{DBD6B370-DE3C-4CFB-A7A6-E7C403006DF9}" dt="2024-12-02T21:31:28.058" v="30" actId="14100"/>
          <ac:graphicFrameMkLst>
            <pc:docMk/>
            <pc:sldMk cId="1486315287" sldId="293"/>
            <ac:graphicFrameMk id="6" creationId="{A46524EF-A0D6-C0BD-A12E-5E8726B435BB}"/>
          </ac:graphicFrameMkLst>
        </pc:graphicFrameChg>
      </pc:sldChg>
      <pc:sldChg chg="addSp delSp modSp mod">
        <pc:chgData name="" userId="213631240_tp_box_2" providerId="OAuth2" clId="{DBD6B370-DE3C-4CFB-A7A6-E7C403006DF9}" dt="2024-12-02T21:33:52.526" v="37" actId="478"/>
        <pc:sldMkLst>
          <pc:docMk/>
          <pc:sldMk cId="1684633618" sldId="296"/>
        </pc:sldMkLst>
        <pc:spChg chg="mod">
          <ac:chgData name="" userId="213631240_tp_box_2" providerId="OAuth2" clId="{DBD6B370-DE3C-4CFB-A7A6-E7C403006DF9}" dt="2024-12-02T21:29:48.216" v="20" actId="1076"/>
          <ac:spMkLst>
            <pc:docMk/>
            <pc:sldMk cId="1684633618" sldId="296"/>
            <ac:spMk id="4" creationId="{7E774F0F-F8D9-708C-2AD1-5E9CA5DADBEF}"/>
          </ac:spMkLst>
        </pc:spChg>
        <pc:spChg chg="add mod">
          <ac:chgData name="" userId="213631240_tp_box_2" providerId="OAuth2" clId="{DBD6B370-DE3C-4CFB-A7A6-E7C403006DF9}" dt="2024-12-02T21:29:41.555" v="19" actId="1076"/>
          <ac:spMkLst>
            <pc:docMk/>
            <pc:sldMk cId="1684633618" sldId="296"/>
            <ac:spMk id="5" creationId="{E80F3018-FADC-C8F0-CD64-93319A476293}"/>
          </ac:spMkLst>
        </pc:spChg>
        <pc:spChg chg="add del mod">
          <ac:chgData name="" userId="213631240_tp_box_2" providerId="OAuth2" clId="{DBD6B370-DE3C-4CFB-A7A6-E7C403006DF9}" dt="2024-12-02T21:33:52.526" v="37" actId="478"/>
          <ac:spMkLst>
            <pc:docMk/>
            <pc:sldMk cId="1684633618" sldId="296"/>
            <ac:spMk id="8" creationId="{7D2E6CCF-81BF-8F61-80A0-069418350CE6}"/>
          </ac:spMkLst>
        </pc:spChg>
        <pc:picChg chg="add del mod">
          <ac:chgData name="" userId="213631240_tp_box_2" providerId="OAuth2" clId="{DBD6B370-DE3C-4CFB-A7A6-E7C403006DF9}" dt="2024-12-02T21:33:52.526" v="37" actId="478"/>
          <ac:picMkLst>
            <pc:docMk/>
            <pc:sldMk cId="1684633618" sldId="296"/>
            <ac:picMk id="7" creationId="{1DCB3F77-033C-6062-8B84-FB4BAA2C504E}"/>
          </ac:picMkLst>
        </pc:picChg>
      </pc:sldChg>
      <pc:sldChg chg="modSp mod">
        <pc:chgData name="" userId="213631240_tp_box_2" providerId="OAuth2" clId="{DBD6B370-DE3C-4CFB-A7A6-E7C403006DF9}" dt="2024-12-02T21:30:22.223" v="26" actId="20577"/>
        <pc:sldMkLst>
          <pc:docMk/>
          <pc:sldMk cId="1975728162" sldId="300"/>
        </pc:sldMkLst>
        <pc:spChg chg="mod">
          <ac:chgData name="" userId="213631240_tp_box_2" providerId="OAuth2" clId="{DBD6B370-DE3C-4CFB-A7A6-E7C403006DF9}" dt="2024-12-02T21:30:22.223" v="26" actId="20577"/>
          <ac:spMkLst>
            <pc:docMk/>
            <pc:sldMk cId="1975728162" sldId="300"/>
            <ac:spMk id="2" creationId="{AEBBFF1D-2656-B47B-56B0-FE2A72FA2361}"/>
          </ac:spMkLst>
        </pc:spChg>
      </pc:sldChg>
      <pc:sldChg chg="modSp mod">
        <pc:chgData name="" userId="213631240_tp_box_2" providerId="OAuth2" clId="{DBD6B370-DE3C-4CFB-A7A6-E7C403006DF9}" dt="2024-12-02T21:27:29.023" v="9" actId="20577"/>
        <pc:sldMkLst>
          <pc:docMk/>
          <pc:sldMk cId="658910129" sldId="301"/>
        </pc:sldMkLst>
        <pc:spChg chg="mod">
          <ac:chgData name="" userId="213631240_tp_box_2" providerId="OAuth2" clId="{DBD6B370-DE3C-4CFB-A7A6-E7C403006DF9}" dt="2024-12-02T21:27:29.023" v="9" actId="20577"/>
          <ac:spMkLst>
            <pc:docMk/>
            <pc:sldMk cId="658910129" sldId="301"/>
            <ac:spMk id="9" creationId="{81DF746C-FAFF-D597-D411-37597317EBD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17"/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0" name="Google Shape;50;p17"/>
            <p:cNvCxnSpPr/>
            <p:nvPr/>
          </p:nvCxnSpPr>
          <p:spPr>
            <a:xfrm>
              <a:off x="-6214" y="66862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" name="Google Shape;51;p17"/>
            <p:cNvCxnSpPr/>
            <p:nvPr/>
          </p:nvCxnSpPr>
          <p:spPr>
            <a:xfrm>
              <a:off x="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52" name="Google Shape;52;p17"/>
            <p:cNvCxnSpPr/>
            <p:nvPr/>
          </p:nvCxnSpPr>
          <p:spPr>
            <a:xfrm>
              <a:off x="1199325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53" name="Google Shape;53;p17"/>
            <p:cNvCxnSpPr/>
            <p:nvPr/>
          </p:nvCxnSpPr>
          <p:spPr>
            <a:xfrm>
              <a:off x="19252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54" name="Google Shape;54;p17"/>
            <p:cNvCxnSpPr/>
            <p:nvPr/>
          </p:nvCxnSpPr>
          <p:spPr>
            <a:xfrm>
              <a:off x="117592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55" name="Google Shape;55;p17"/>
            <p:cNvCxnSpPr/>
            <p:nvPr/>
          </p:nvCxnSpPr>
          <p:spPr>
            <a:xfrm>
              <a:off x="215931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56" name="Google Shape;56;p17"/>
            <p:cNvCxnSpPr/>
            <p:nvPr/>
          </p:nvCxnSpPr>
          <p:spPr>
            <a:xfrm>
              <a:off x="314271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57" name="Google Shape;57;p17"/>
            <p:cNvCxnSpPr/>
            <p:nvPr/>
          </p:nvCxnSpPr>
          <p:spPr>
            <a:xfrm>
              <a:off x="412610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58" name="Google Shape;58;p17"/>
            <p:cNvCxnSpPr/>
            <p:nvPr/>
          </p:nvCxnSpPr>
          <p:spPr>
            <a:xfrm>
              <a:off x="510949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59" name="Google Shape;59;p17"/>
            <p:cNvCxnSpPr/>
            <p:nvPr/>
          </p:nvCxnSpPr>
          <p:spPr>
            <a:xfrm>
              <a:off x="609289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60" name="Google Shape;60;p17"/>
            <p:cNvCxnSpPr/>
            <p:nvPr/>
          </p:nvCxnSpPr>
          <p:spPr>
            <a:xfrm>
              <a:off x="70762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61" name="Google Shape;61;p17"/>
            <p:cNvCxnSpPr/>
            <p:nvPr/>
          </p:nvCxnSpPr>
          <p:spPr>
            <a:xfrm>
              <a:off x="805968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62" name="Google Shape;62;p17"/>
            <p:cNvCxnSpPr/>
            <p:nvPr/>
          </p:nvCxnSpPr>
          <p:spPr>
            <a:xfrm>
              <a:off x="904307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63" name="Google Shape;63;p17"/>
            <p:cNvCxnSpPr/>
            <p:nvPr/>
          </p:nvCxnSpPr>
          <p:spPr>
            <a:xfrm>
              <a:off x="1002646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64" name="Google Shape;64;p17"/>
            <p:cNvCxnSpPr/>
            <p:nvPr/>
          </p:nvCxnSpPr>
          <p:spPr>
            <a:xfrm>
              <a:off x="1100986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" name="Google Shape;65;p17"/>
            <p:cNvCxnSpPr/>
            <p:nvPr/>
          </p:nvCxnSpPr>
          <p:spPr>
            <a:xfrm>
              <a:off x="121857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" name="Google Shape;66;p17"/>
            <p:cNvCxnSpPr/>
            <p:nvPr/>
          </p:nvCxnSpPr>
          <p:spPr>
            <a:xfrm>
              <a:off x="0" y="17171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67" name="Google Shape;67;p17"/>
            <p:cNvCxnSpPr/>
            <p:nvPr/>
          </p:nvCxnSpPr>
          <p:spPr>
            <a:xfrm>
              <a:off x="0" y="71459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68" name="Google Shape;68;p17"/>
            <p:cNvCxnSpPr/>
            <p:nvPr/>
          </p:nvCxnSpPr>
          <p:spPr>
            <a:xfrm>
              <a:off x="0" y="1257478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69" name="Google Shape;69;p17"/>
            <p:cNvCxnSpPr/>
            <p:nvPr/>
          </p:nvCxnSpPr>
          <p:spPr>
            <a:xfrm>
              <a:off x="0" y="180035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70" name="Google Shape;70;p17"/>
            <p:cNvCxnSpPr/>
            <p:nvPr/>
          </p:nvCxnSpPr>
          <p:spPr>
            <a:xfrm>
              <a:off x="0" y="234324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71" name="Google Shape;71;p17"/>
            <p:cNvCxnSpPr/>
            <p:nvPr/>
          </p:nvCxnSpPr>
          <p:spPr>
            <a:xfrm>
              <a:off x="0" y="2886121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72" name="Google Shape;72;p17"/>
            <p:cNvCxnSpPr/>
            <p:nvPr/>
          </p:nvCxnSpPr>
          <p:spPr>
            <a:xfrm>
              <a:off x="0" y="3429002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" name="Google Shape;73;p17"/>
            <p:cNvCxnSpPr/>
            <p:nvPr/>
          </p:nvCxnSpPr>
          <p:spPr>
            <a:xfrm>
              <a:off x="0" y="39718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" name="Google Shape;74;p17"/>
            <p:cNvCxnSpPr/>
            <p:nvPr/>
          </p:nvCxnSpPr>
          <p:spPr>
            <a:xfrm>
              <a:off x="0" y="4514764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" name="Google Shape;75;p17"/>
            <p:cNvCxnSpPr/>
            <p:nvPr/>
          </p:nvCxnSpPr>
          <p:spPr>
            <a:xfrm>
              <a:off x="0" y="5057645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76" name="Google Shape;76;p17"/>
            <p:cNvCxnSpPr/>
            <p:nvPr/>
          </p:nvCxnSpPr>
          <p:spPr>
            <a:xfrm>
              <a:off x="0" y="560052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77" name="Google Shape;77;p17"/>
            <p:cNvCxnSpPr/>
            <p:nvPr/>
          </p:nvCxnSpPr>
          <p:spPr>
            <a:xfrm>
              <a:off x="0" y="685799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78" name="Google Shape;78;p17"/>
            <p:cNvCxnSpPr/>
            <p:nvPr/>
          </p:nvCxnSpPr>
          <p:spPr>
            <a:xfrm>
              <a:off x="16613" y="614340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79" name="Google Shape;79;p17"/>
            <p:cNvCxnSpPr/>
            <p:nvPr/>
          </p:nvCxnSpPr>
          <p:spPr>
            <a:xfrm>
              <a:off x="684225" y="171716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80" name="Google Shape;80;p17"/>
            <p:cNvCxnSpPr/>
            <p:nvPr/>
          </p:nvCxnSpPr>
          <p:spPr>
            <a:xfrm>
              <a:off x="11508412" y="173267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81" name="Google Shape;81;p17"/>
          <p:cNvSpPr txBox="1">
            <a:spLocks noGrp="1"/>
          </p:cNvSpPr>
          <p:nvPr>
            <p:ph type="ctrTitle"/>
          </p:nvPr>
        </p:nvSpPr>
        <p:spPr>
          <a:xfrm>
            <a:off x="691078" y="722903"/>
            <a:ext cx="10495904" cy="2460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ubTitle" idx="1"/>
          </p:nvPr>
        </p:nvSpPr>
        <p:spPr>
          <a:xfrm>
            <a:off x="691078" y="3428997"/>
            <a:ext cx="10495904" cy="2306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3" name="Google Shape;83;p17"/>
          <p:cNvSpPr/>
          <p:nvPr/>
        </p:nvSpPr>
        <p:spPr>
          <a:xfrm rot="-81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7"/>
          <p:cNvSpPr txBox="1">
            <a:spLocks noGrp="1"/>
          </p:cNvSpPr>
          <p:nvPr>
            <p:ph type="dt" idx="10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ftr" idx="11"/>
          </p:nvPr>
        </p:nvSpPr>
        <p:spPr>
          <a:xfrm>
            <a:off x="691078" y="236364"/>
            <a:ext cx="4114800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sldNum" idx="12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6"/>
          <p:cNvSpPr txBox="1">
            <a:spLocks noGrp="1"/>
          </p:cNvSpPr>
          <p:nvPr>
            <p:ph type="title"/>
          </p:nvPr>
        </p:nvSpPr>
        <p:spPr>
          <a:xfrm>
            <a:off x="691079" y="725951"/>
            <a:ext cx="10325000" cy="1442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26"/>
          <p:cNvSpPr txBox="1">
            <a:spLocks noGrp="1"/>
          </p:cNvSpPr>
          <p:nvPr>
            <p:ph type="body" idx="1"/>
          </p:nvPr>
        </p:nvSpPr>
        <p:spPr>
          <a:xfrm rot="5400000">
            <a:off x="4071361" y="-1040151"/>
            <a:ext cx="3564436" cy="103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350"/>
              <a:buChar char="▪"/>
              <a:defRPr/>
            </a:lvl1pPr>
            <a:lvl2pPr marL="914400" lvl="1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2pPr>
            <a:lvl3pPr marL="1371600" lvl="2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3pPr>
            <a:lvl4pPr marL="1828800" lvl="3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4pPr>
            <a:lvl5pPr marL="2286000" lvl="4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" name="Google Shape;272;p26"/>
          <p:cNvSpPr txBox="1">
            <a:spLocks noGrp="1"/>
          </p:cNvSpPr>
          <p:nvPr>
            <p:ph type="dt" idx="10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6"/>
          <p:cNvSpPr txBox="1">
            <a:spLocks noGrp="1"/>
          </p:cNvSpPr>
          <p:nvPr>
            <p:ph type="ftr" idx="11"/>
          </p:nvPr>
        </p:nvSpPr>
        <p:spPr>
          <a:xfrm>
            <a:off x="691078" y="236364"/>
            <a:ext cx="4114800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26"/>
          <p:cNvSpPr txBox="1">
            <a:spLocks noGrp="1"/>
          </p:cNvSpPr>
          <p:nvPr>
            <p:ph type="sldNum" idx="12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27"/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77" name="Google Shape;277;p27"/>
            <p:cNvCxnSpPr/>
            <p:nvPr/>
          </p:nvCxnSpPr>
          <p:spPr>
            <a:xfrm>
              <a:off x="-6214" y="66862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8" name="Google Shape;278;p27"/>
            <p:cNvCxnSpPr/>
            <p:nvPr/>
          </p:nvCxnSpPr>
          <p:spPr>
            <a:xfrm>
              <a:off x="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9" name="Google Shape;279;p27"/>
            <p:cNvCxnSpPr/>
            <p:nvPr/>
          </p:nvCxnSpPr>
          <p:spPr>
            <a:xfrm>
              <a:off x="1199325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0" name="Google Shape;280;p27"/>
            <p:cNvCxnSpPr/>
            <p:nvPr/>
          </p:nvCxnSpPr>
          <p:spPr>
            <a:xfrm>
              <a:off x="19252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1" name="Google Shape;281;p27"/>
            <p:cNvCxnSpPr/>
            <p:nvPr/>
          </p:nvCxnSpPr>
          <p:spPr>
            <a:xfrm>
              <a:off x="117592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2" name="Google Shape;282;p27"/>
            <p:cNvCxnSpPr/>
            <p:nvPr/>
          </p:nvCxnSpPr>
          <p:spPr>
            <a:xfrm>
              <a:off x="215931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3" name="Google Shape;283;p27"/>
            <p:cNvCxnSpPr/>
            <p:nvPr/>
          </p:nvCxnSpPr>
          <p:spPr>
            <a:xfrm>
              <a:off x="314271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4" name="Google Shape;284;p27"/>
            <p:cNvCxnSpPr/>
            <p:nvPr/>
          </p:nvCxnSpPr>
          <p:spPr>
            <a:xfrm>
              <a:off x="412610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5" name="Google Shape;285;p27"/>
            <p:cNvCxnSpPr/>
            <p:nvPr/>
          </p:nvCxnSpPr>
          <p:spPr>
            <a:xfrm>
              <a:off x="510949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6" name="Google Shape;286;p27"/>
            <p:cNvCxnSpPr/>
            <p:nvPr/>
          </p:nvCxnSpPr>
          <p:spPr>
            <a:xfrm>
              <a:off x="609289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7" name="Google Shape;287;p27"/>
            <p:cNvCxnSpPr/>
            <p:nvPr/>
          </p:nvCxnSpPr>
          <p:spPr>
            <a:xfrm>
              <a:off x="70762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8" name="Google Shape;288;p27"/>
            <p:cNvCxnSpPr/>
            <p:nvPr/>
          </p:nvCxnSpPr>
          <p:spPr>
            <a:xfrm>
              <a:off x="805968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9" name="Google Shape;289;p27"/>
            <p:cNvCxnSpPr/>
            <p:nvPr/>
          </p:nvCxnSpPr>
          <p:spPr>
            <a:xfrm>
              <a:off x="904307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0" name="Google Shape;290;p27"/>
            <p:cNvCxnSpPr/>
            <p:nvPr/>
          </p:nvCxnSpPr>
          <p:spPr>
            <a:xfrm>
              <a:off x="1002646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1" name="Google Shape;291;p27"/>
            <p:cNvCxnSpPr/>
            <p:nvPr/>
          </p:nvCxnSpPr>
          <p:spPr>
            <a:xfrm>
              <a:off x="1100986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2" name="Google Shape;292;p27"/>
            <p:cNvCxnSpPr/>
            <p:nvPr/>
          </p:nvCxnSpPr>
          <p:spPr>
            <a:xfrm>
              <a:off x="121857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3" name="Google Shape;293;p27"/>
            <p:cNvCxnSpPr/>
            <p:nvPr/>
          </p:nvCxnSpPr>
          <p:spPr>
            <a:xfrm>
              <a:off x="0" y="17171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4" name="Google Shape;294;p27"/>
            <p:cNvCxnSpPr/>
            <p:nvPr/>
          </p:nvCxnSpPr>
          <p:spPr>
            <a:xfrm>
              <a:off x="0" y="71459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5" name="Google Shape;295;p27"/>
            <p:cNvCxnSpPr/>
            <p:nvPr/>
          </p:nvCxnSpPr>
          <p:spPr>
            <a:xfrm>
              <a:off x="0" y="1257478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6" name="Google Shape;296;p27"/>
            <p:cNvCxnSpPr/>
            <p:nvPr/>
          </p:nvCxnSpPr>
          <p:spPr>
            <a:xfrm>
              <a:off x="0" y="180035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7" name="Google Shape;297;p27"/>
            <p:cNvCxnSpPr/>
            <p:nvPr/>
          </p:nvCxnSpPr>
          <p:spPr>
            <a:xfrm>
              <a:off x="0" y="234324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8" name="Google Shape;298;p27"/>
            <p:cNvCxnSpPr/>
            <p:nvPr/>
          </p:nvCxnSpPr>
          <p:spPr>
            <a:xfrm>
              <a:off x="0" y="2886121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9" name="Google Shape;299;p27"/>
            <p:cNvCxnSpPr/>
            <p:nvPr/>
          </p:nvCxnSpPr>
          <p:spPr>
            <a:xfrm>
              <a:off x="0" y="3429002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0" name="Google Shape;300;p27"/>
            <p:cNvCxnSpPr/>
            <p:nvPr/>
          </p:nvCxnSpPr>
          <p:spPr>
            <a:xfrm>
              <a:off x="0" y="39718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1" name="Google Shape;301;p27"/>
            <p:cNvCxnSpPr/>
            <p:nvPr/>
          </p:nvCxnSpPr>
          <p:spPr>
            <a:xfrm>
              <a:off x="0" y="4514764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2" name="Google Shape;302;p27"/>
            <p:cNvCxnSpPr/>
            <p:nvPr/>
          </p:nvCxnSpPr>
          <p:spPr>
            <a:xfrm>
              <a:off x="0" y="5057645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3" name="Google Shape;303;p27"/>
            <p:cNvCxnSpPr/>
            <p:nvPr/>
          </p:nvCxnSpPr>
          <p:spPr>
            <a:xfrm>
              <a:off x="0" y="560052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4" name="Google Shape;304;p27"/>
            <p:cNvCxnSpPr/>
            <p:nvPr/>
          </p:nvCxnSpPr>
          <p:spPr>
            <a:xfrm>
              <a:off x="0" y="685799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5" name="Google Shape;305;p27"/>
            <p:cNvCxnSpPr/>
            <p:nvPr/>
          </p:nvCxnSpPr>
          <p:spPr>
            <a:xfrm>
              <a:off x="16613" y="614340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6" name="Google Shape;306;p27"/>
            <p:cNvCxnSpPr/>
            <p:nvPr/>
          </p:nvCxnSpPr>
          <p:spPr>
            <a:xfrm>
              <a:off x="684225" y="171716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7" name="Google Shape;307;p27"/>
            <p:cNvCxnSpPr/>
            <p:nvPr/>
          </p:nvCxnSpPr>
          <p:spPr>
            <a:xfrm>
              <a:off x="11508412" y="173267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08" name="Google Shape;308;p27"/>
          <p:cNvSpPr/>
          <p:nvPr/>
        </p:nvSpPr>
        <p:spPr>
          <a:xfrm rot="-2700000">
            <a:off x="7770390" y="-287370"/>
            <a:ext cx="568289" cy="568289"/>
          </a:xfrm>
          <a:prstGeom prst="rtTriangle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7"/>
          <p:cNvSpPr txBox="1">
            <a:spLocks noGrp="1"/>
          </p:cNvSpPr>
          <p:nvPr>
            <p:ph type="title"/>
          </p:nvPr>
        </p:nvSpPr>
        <p:spPr>
          <a:xfrm rot="5400000">
            <a:off x="6842413" y="1580976"/>
            <a:ext cx="5026597" cy="3295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27"/>
          <p:cNvSpPr txBox="1">
            <a:spLocks noGrp="1"/>
          </p:cNvSpPr>
          <p:nvPr>
            <p:ph type="body" idx="1"/>
          </p:nvPr>
        </p:nvSpPr>
        <p:spPr>
          <a:xfrm rot="5400000">
            <a:off x="1555514" y="-156309"/>
            <a:ext cx="5026597" cy="6770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350"/>
              <a:buChar char="▪"/>
              <a:defRPr/>
            </a:lvl1pPr>
            <a:lvl2pPr marL="914400" lvl="1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2pPr>
            <a:lvl3pPr marL="1371600" lvl="2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3pPr>
            <a:lvl4pPr marL="1828800" lvl="3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4pPr>
            <a:lvl5pPr marL="2286000" lvl="4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1" name="Google Shape;311;p27"/>
          <p:cNvSpPr txBox="1">
            <a:spLocks noGrp="1"/>
          </p:cNvSpPr>
          <p:nvPr>
            <p:ph type="dt" idx="10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27"/>
          <p:cNvSpPr txBox="1">
            <a:spLocks noGrp="1"/>
          </p:cNvSpPr>
          <p:nvPr>
            <p:ph type="ftr" idx="11"/>
          </p:nvPr>
        </p:nvSpPr>
        <p:spPr>
          <a:xfrm>
            <a:off x="691078" y="236364"/>
            <a:ext cx="4114800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27"/>
          <p:cNvSpPr txBox="1">
            <a:spLocks noGrp="1"/>
          </p:cNvSpPr>
          <p:nvPr>
            <p:ph type="sldNum" idx="12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691079" y="725951"/>
            <a:ext cx="10325000" cy="1442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691079" y="2340131"/>
            <a:ext cx="10325000" cy="356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350"/>
              <a:buChar char="▪"/>
              <a:defRPr/>
            </a:lvl1pPr>
            <a:lvl2pPr marL="914400" lvl="1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2pPr>
            <a:lvl3pPr marL="1371600" lvl="2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3pPr>
            <a:lvl4pPr marL="1828800" lvl="3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4pPr>
            <a:lvl5pPr marL="2286000" lvl="4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dt" idx="10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ftr" idx="11"/>
          </p:nvPr>
        </p:nvSpPr>
        <p:spPr>
          <a:xfrm>
            <a:off x="691078" y="236364"/>
            <a:ext cx="4114800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sldNum" idx="12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9"/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5" name="Google Shape;95;p19"/>
            <p:cNvCxnSpPr/>
            <p:nvPr/>
          </p:nvCxnSpPr>
          <p:spPr>
            <a:xfrm>
              <a:off x="-6214" y="66862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6" name="Google Shape;96;p19"/>
            <p:cNvCxnSpPr/>
            <p:nvPr/>
          </p:nvCxnSpPr>
          <p:spPr>
            <a:xfrm>
              <a:off x="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7" name="Google Shape;97;p19"/>
            <p:cNvCxnSpPr/>
            <p:nvPr/>
          </p:nvCxnSpPr>
          <p:spPr>
            <a:xfrm>
              <a:off x="1199325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8" name="Google Shape;98;p19"/>
            <p:cNvCxnSpPr/>
            <p:nvPr/>
          </p:nvCxnSpPr>
          <p:spPr>
            <a:xfrm>
              <a:off x="19252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99" name="Google Shape;99;p19"/>
            <p:cNvCxnSpPr/>
            <p:nvPr/>
          </p:nvCxnSpPr>
          <p:spPr>
            <a:xfrm>
              <a:off x="117592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0" name="Google Shape;100;p19"/>
            <p:cNvCxnSpPr/>
            <p:nvPr/>
          </p:nvCxnSpPr>
          <p:spPr>
            <a:xfrm>
              <a:off x="215931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1" name="Google Shape;101;p19"/>
            <p:cNvCxnSpPr/>
            <p:nvPr/>
          </p:nvCxnSpPr>
          <p:spPr>
            <a:xfrm>
              <a:off x="314271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2" name="Google Shape;102;p19"/>
            <p:cNvCxnSpPr/>
            <p:nvPr/>
          </p:nvCxnSpPr>
          <p:spPr>
            <a:xfrm>
              <a:off x="412610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" name="Google Shape;103;p19"/>
            <p:cNvCxnSpPr/>
            <p:nvPr/>
          </p:nvCxnSpPr>
          <p:spPr>
            <a:xfrm>
              <a:off x="510949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4" name="Google Shape;104;p19"/>
            <p:cNvCxnSpPr/>
            <p:nvPr/>
          </p:nvCxnSpPr>
          <p:spPr>
            <a:xfrm>
              <a:off x="609289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" name="Google Shape;105;p19"/>
            <p:cNvCxnSpPr/>
            <p:nvPr/>
          </p:nvCxnSpPr>
          <p:spPr>
            <a:xfrm>
              <a:off x="70762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6" name="Google Shape;106;p19"/>
            <p:cNvCxnSpPr/>
            <p:nvPr/>
          </p:nvCxnSpPr>
          <p:spPr>
            <a:xfrm>
              <a:off x="805968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7" name="Google Shape;107;p19"/>
            <p:cNvCxnSpPr/>
            <p:nvPr/>
          </p:nvCxnSpPr>
          <p:spPr>
            <a:xfrm>
              <a:off x="904307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8" name="Google Shape;108;p19"/>
            <p:cNvCxnSpPr/>
            <p:nvPr/>
          </p:nvCxnSpPr>
          <p:spPr>
            <a:xfrm>
              <a:off x="1002646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9" name="Google Shape;109;p19"/>
            <p:cNvCxnSpPr/>
            <p:nvPr/>
          </p:nvCxnSpPr>
          <p:spPr>
            <a:xfrm>
              <a:off x="1100986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0" name="Google Shape;110;p19"/>
            <p:cNvCxnSpPr/>
            <p:nvPr/>
          </p:nvCxnSpPr>
          <p:spPr>
            <a:xfrm>
              <a:off x="121857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1" name="Google Shape;111;p19"/>
            <p:cNvCxnSpPr/>
            <p:nvPr/>
          </p:nvCxnSpPr>
          <p:spPr>
            <a:xfrm>
              <a:off x="0" y="17171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2" name="Google Shape;112;p19"/>
            <p:cNvCxnSpPr/>
            <p:nvPr/>
          </p:nvCxnSpPr>
          <p:spPr>
            <a:xfrm>
              <a:off x="0" y="71459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3" name="Google Shape;113;p19"/>
            <p:cNvCxnSpPr/>
            <p:nvPr/>
          </p:nvCxnSpPr>
          <p:spPr>
            <a:xfrm>
              <a:off x="0" y="1257478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4" name="Google Shape;114;p19"/>
            <p:cNvCxnSpPr/>
            <p:nvPr/>
          </p:nvCxnSpPr>
          <p:spPr>
            <a:xfrm>
              <a:off x="0" y="180035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5" name="Google Shape;115;p19"/>
            <p:cNvCxnSpPr/>
            <p:nvPr/>
          </p:nvCxnSpPr>
          <p:spPr>
            <a:xfrm>
              <a:off x="0" y="234324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6" name="Google Shape;116;p19"/>
            <p:cNvCxnSpPr/>
            <p:nvPr/>
          </p:nvCxnSpPr>
          <p:spPr>
            <a:xfrm>
              <a:off x="0" y="2886121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7" name="Google Shape;117;p19"/>
            <p:cNvCxnSpPr/>
            <p:nvPr/>
          </p:nvCxnSpPr>
          <p:spPr>
            <a:xfrm>
              <a:off x="0" y="3429002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8" name="Google Shape;118;p19"/>
            <p:cNvCxnSpPr/>
            <p:nvPr/>
          </p:nvCxnSpPr>
          <p:spPr>
            <a:xfrm>
              <a:off x="0" y="39718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9" name="Google Shape;119;p19"/>
            <p:cNvCxnSpPr/>
            <p:nvPr/>
          </p:nvCxnSpPr>
          <p:spPr>
            <a:xfrm>
              <a:off x="0" y="4514764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0" name="Google Shape;120;p19"/>
            <p:cNvCxnSpPr/>
            <p:nvPr/>
          </p:nvCxnSpPr>
          <p:spPr>
            <a:xfrm>
              <a:off x="0" y="5057645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" name="Google Shape;121;p19"/>
            <p:cNvCxnSpPr/>
            <p:nvPr/>
          </p:nvCxnSpPr>
          <p:spPr>
            <a:xfrm>
              <a:off x="0" y="560052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" name="Google Shape;122;p19"/>
            <p:cNvCxnSpPr/>
            <p:nvPr/>
          </p:nvCxnSpPr>
          <p:spPr>
            <a:xfrm>
              <a:off x="0" y="685799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" name="Google Shape;123;p19"/>
            <p:cNvCxnSpPr/>
            <p:nvPr/>
          </p:nvCxnSpPr>
          <p:spPr>
            <a:xfrm>
              <a:off x="16613" y="614340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4" name="Google Shape;124;p19"/>
            <p:cNvCxnSpPr/>
            <p:nvPr/>
          </p:nvCxnSpPr>
          <p:spPr>
            <a:xfrm>
              <a:off x="684225" y="171716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5" name="Google Shape;125;p19"/>
            <p:cNvCxnSpPr/>
            <p:nvPr/>
          </p:nvCxnSpPr>
          <p:spPr>
            <a:xfrm>
              <a:off x="11508412" y="173267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691078" y="718115"/>
            <a:ext cx="10312571" cy="2781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>
            <a:off x="691078" y="3753350"/>
            <a:ext cx="10312571" cy="199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9"/>
          <p:cNvSpPr/>
          <p:nvPr/>
        </p:nvSpPr>
        <p:spPr>
          <a:xfrm rot="-81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691078" y="236364"/>
            <a:ext cx="4114800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691078" y="722903"/>
            <a:ext cx="10312571" cy="135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body" idx="1"/>
          </p:nvPr>
        </p:nvSpPr>
        <p:spPr>
          <a:xfrm>
            <a:off x="691078" y="2345843"/>
            <a:ext cx="5009584" cy="3274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350"/>
              <a:buChar char="▪"/>
              <a:defRPr/>
            </a:lvl1pPr>
            <a:lvl2pPr marL="914400" lvl="1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2pPr>
            <a:lvl3pPr marL="1371600" lvl="2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3pPr>
            <a:lvl4pPr marL="1828800" lvl="3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4pPr>
            <a:lvl5pPr marL="2286000" lvl="4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body" idx="2"/>
          </p:nvPr>
        </p:nvSpPr>
        <p:spPr>
          <a:xfrm>
            <a:off x="5935075" y="2345843"/>
            <a:ext cx="5068574" cy="3274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350"/>
              <a:buChar char="▪"/>
              <a:defRPr/>
            </a:lvl1pPr>
            <a:lvl2pPr marL="914400" lvl="1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2pPr>
            <a:lvl3pPr marL="1371600" lvl="2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3pPr>
            <a:lvl4pPr marL="1828800" lvl="3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4pPr>
            <a:lvl5pPr marL="2286000" lvl="4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dt" idx="10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ftr" idx="11"/>
          </p:nvPr>
        </p:nvSpPr>
        <p:spPr>
          <a:xfrm>
            <a:off x="691078" y="236364"/>
            <a:ext cx="4114800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sldNum" idx="12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>
            <a:off x="691078" y="722900"/>
            <a:ext cx="10320062" cy="1407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1"/>
          </p:nvPr>
        </p:nvSpPr>
        <p:spPr>
          <a:xfrm>
            <a:off x="691078" y="2331481"/>
            <a:ext cx="4963444" cy="540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400" b="0" i="1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2"/>
          </p:nvPr>
        </p:nvSpPr>
        <p:spPr>
          <a:xfrm>
            <a:off x="691078" y="2954564"/>
            <a:ext cx="4963444" cy="2790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350"/>
              <a:buChar char="▪"/>
              <a:defRPr/>
            </a:lvl1pPr>
            <a:lvl2pPr marL="914400" lvl="1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2pPr>
            <a:lvl3pPr marL="1371600" lvl="2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3pPr>
            <a:lvl4pPr marL="1828800" lvl="3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4pPr>
            <a:lvl5pPr marL="2286000" lvl="4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3"/>
          </p:nvPr>
        </p:nvSpPr>
        <p:spPr>
          <a:xfrm>
            <a:off x="6103351" y="2331481"/>
            <a:ext cx="4900298" cy="540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400" b="0" i="1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4"/>
          </p:nvPr>
        </p:nvSpPr>
        <p:spPr>
          <a:xfrm>
            <a:off x="6103351" y="2954564"/>
            <a:ext cx="4900298" cy="2790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350"/>
              <a:buChar char="▪"/>
              <a:defRPr/>
            </a:lvl1pPr>
            <a:lvl2pPr marL="914400" lvl="1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2pPr>
            <a:lvl3pPr marL="1371600" lvl="2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3pPr>
            <a:lvl4pPr marL="1828800" lvl="3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4pPr>
            <a:lvl5pPr marL="2286000" lvl="4" indent="-314325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dt" idx="10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ftr" idx="11"/>
          </p:nvPr>
        </p:nvSpPr>
        <p:spPr>
          <a:xfrm>
            <a:off x="691078" y="236364"/>
            <a:ext cx="4114800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title"/>
          </p:nvPr>
        </p:nvSpPr>
        <p:spPr>
          <a:xfrm>
            <a:off x="691078" y="722903"/>
            <a:ext cx="10501177" cy="1401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dt" idx="10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ftr" idx="11"/>
          </p:nvPr>
        </p:nvSpPr>
        <p:spPr>
          <a:xfrm>
            <a:off x="691078" y="236364"/>
            <a:ext cx="4114800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sldNum" idx="12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23"/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55" name="Google Shape;155;p23"/>
            <p:cNvCxnSpPr/>
            <p:nvPr/>
          </p:nvCxnSpPr>
          <p:spPr>
            <a:xfrm>
              <a:off x="-6214" y="66862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6" name="Google Shape;156;p23"/>
            <p:cNvCxnSpPr/>
            <p:nvPr/>
          </p:nvCxnSpPr>
          <p:spPr>
            <a:xfrm>
              <a:off x="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7" name="Google Shape;157;p23"/>
            <p:cNvCxnSpPr/>
            <p:nvPr/>
          </p:nvCxnSpPr>
          <p:spPr>
            <a:xfrm>
              <a:off x="1199325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8" name="Google Shape;158;p23"/>
            <p:cNvCxnSpPr/>
            <p:nvPr/>
          </p:nvCxnSpPr>
          <p:spPr>
            <a:xfrm>
              <a:off x="19252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9" name="Google Shape;159;p23"/>
            <p:cNvCxnSpPr/>
            <p:nvPr/>
          </p:nvCxnSpPr>
          <p:spPr>
            <a:xfrm>
              <a:off x="117592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0" name="Google Shape;160;p23"/>
            <p:cNvCxnSpPr/>
            <p:nvPr/>
          </p:nvCxnSpPr>
          <p:spPr>
            <a:xfrm>
              <a:off x="215931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1" name="Google Shape;161;p23"/>
            <p:cNvCxnSpPr/>
            <p:nvPr/>
          </p:nvCxnSpPr>
          <p:spPr>
            <a:xfrm>
              <a:off x="314271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2" name="Google Shape;162;p23"/>
            <p:cNvCxnSpPr/>
            <p:nvPr/>
          </p:nvCxnSpPr>
          <p:spPr>
            <a:xfrm>
              <a:off x="412610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3" name="Google Shape;163;p23"/>
            <p:cNvCxnSpPr/>
            <p:nvPr/>
          </p:nvCxnSpPr>
          <p:spPr>
            <a:xfrm>
              <a:off x="510949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4" name="Google Shape;164;p23"/>
            <p:cNvCxnSpPr/>
            <p:nvPr/>
          </p:nvCxnSpPr>
          <p:spPr>
            <a:xfrm>
              <a:off x="609289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5" name="Google Shape;165;p23"/>
            <p:cNvCxnSpPr/>
            <p:nvPr/>
          </p:nvCxnSpPr>
          <p:spPr>
            <a:xfrm>
              <a:off x="70762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6" name="Google Shape;166;p23"/>
            <p:cNvCxnSpPr/>
            <p:nvPr/>
          </p:nvCxnSpPr>
          <p:spPr>
            <a:xfrm>
              <a:off x="805968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7" name="Google Shape;167;p23"/>
            <p:cNvCxnSpPr/>
            <p:nvPr/>
          </p:nvCxnSpPr>
          <p:spPr>
            <a:xfrm>
              <a:off x="904307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8" name="Google Shape;168;p23"/>
            <p:cNvCxnSpPr/>
            <p:nvPr/>
          </p:nvCxnSpPr>
          <p:spPr>
            <a:xfrm>
              <a:off x="1002646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9" name="Google Shape;169;p23"/>
            <p:cNvCxnSpPr/>
            <p:nvPr/>
          </p:nvCxnSpPr>
          <p:spPr>
            <a:xfrm>
              <a:off x="1100986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0" name="Google Shape;170;p23"/>
            <p:cNvCxnSpPr/>
            <p:nvPr/>
          </p:nvCxnSpPr>
          <p:spPr>
            <a:xfrm>
              <a:off x="121857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1" name="Google Shape;171;p23"/>
            <p:cNvCxnSpPr/>
            <p:nvPr/>
          </p:nvCxnSpPr>
          <p:spPr>
            <a:xfrm>
              <a:off x="0" y="17171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2" name="Google Shape;172;p23"/>
            <p:cNvCxnSpPr/>
            <p:nvPr/>
          </p:nvCxnSpPr>
          <p:spPr>
            <a:xfrm>
              <a:off x="0" y="71459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3" name="Google Shape;173;p23"/>
            <p:cNvCxnSpPr/>
            <p:nvPr/>
          </p:nvCxnSpPr>
          <p:spPr>
            <a:xfrm>
              <a:off x="0" y="1257478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4" name="Google Shape;174;p23"/>
            <p:cNvCxnSpPr/>
            <p:nvPr/>
          </p:nvCxnSpPr>
          <p:spPr>
            <a:xfrm>
              <a:off x="0" y="180035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5" name="Google Shape;175;p23"/>
            <p:cNvCxnSpPr/>
            <p:nvPr/>
          </p:nvCxnSpPr>
          <p:spPr>
            <a:xfrm>
              <a:off x="0" y="234324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6" name="Google Shape;176;p23"/>
            <p:cNvCxnSpPr/>
            <p:nvPr/>
          </p:nvCxnSpPr>
          <p:spPr>
            <a:xfrm>
              <a:off x="0" y="2886121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7" name="Google Shape;177;p23"/>
            <p:cNvCxnSpPr/>
            <p:nvPr/>
          </p:nvCxnSpPr>
          <p:spPr>
            <a:xfrm>
              <a:off x="0" y="3429002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8" name="Google Shape;178;p23"/>
            <p:cNvCxnSpPr/>
            <p:nvPr/>
          </p:nvCxnSpPr>
          <p:spPr>
            <a:xfrm>
              <a:off x="0" y="39718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9" name="Google Shape;179;p23"/>
            <p:cNvCxnSpPr/>
            <p:nvPr/>
          </p:nvCxnSpPr>
          <p:spPr>
            <a:xfrm>
              <a:off x="0" y="4514764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0" name="Google Shape;180;p23"/>
            <p:cNvCxnSpPr/>
            <p:nvPr/>
          </p:nvCxnSpPr>
          <p:spPr>
            <a:xfrm>
              <a:off x="0" y="5057645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1" name="Google Shape;181;p23"/>
            <p:cNvCxnSpPr/>
            <p:nvPr/>
          </p:nvCxnSpPr>
          <p:spPr>
            <a:xfrm>
              <a:off x="0" y="560052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2" name="Google Shape;182;p23"/>
            <p:cNvCxnSpPr/>
            <p:nvPr/>
          </p:nvCxnSpPr>
          <p:spPr>
            <a:xfrm>
              <a:off x="0" y="685799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3" name="Google Shape;183;p23"/>
            <p:cNvCxnSpPr/>
            <p:nvPr/>
          </p:nvCxnSpPr>
          <p:spPr>
            <a:xfrm>
              <a:off x="16613" y="614340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4" name="Google Shape;184;p23"/>
            <p:cNvCxnSpPr/>
            <p:nvPr/>
          </p:nvCxnSpPr>
          <p:spPr>
            <a:xfrm>
              <a:off x="684225" y="171716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5" name="Google Shape;185;p23"/>
            <p:cNvCxnSpPr/>
            <p:nvPr/>
          </p:nvCxnSpPr>
          <p:spPr>
            <a:xfrm>
              <a:off x="11508412" y="173267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86" name="Google Shape;186;p23"/>
          <p:cNvSpPr txBox="1">
            <a:spLocks noGrp="1"/>
          </p:cNvSpPr>
          <p:nvPr>
            <p:ph type="dt" idx="10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3"/>
          <p:cNvSpPr txBox="1">
            <a:spLocks noGrp="1"/>
          </p:cNvSpPr>
          <p:nvPr>
            <p:ph type="ftr" idx="11"/>
          </p:nvPr>
        </p:nvSpPr>
        <p:spPr>
          <a:xfrm>
            <a:off x="691078" y="236364"/>
            <a:ext cx="4114800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3"/>
          <p:cNvSpPr txBox="1">
            <a:spLocks noGrp="1"/>
          </p:cNvSpPr>
          <p:nvPr>
            <p:ph type="sldNum" idx="12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/>
          <p:nvPr/>
        </p:nvSpPr>
        <p:spPr>
          <a:xfrm rot="-8100000">
            <a:off x="-281092" y="3144857"/>
            <a:ext cx="568289" cy="568289"/>
          </a:xfrm>
          <a:prstGeom prst="rtTriangle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4"/>
          <p:cNvSpPr txBox="1">
            <a:spLocks noGrp="1"/>
          </p:cNvSpPr>
          <p:nvPr>
            <p:ph type="title"/>
          </p:nvPr>
        </p:nvSpPr>
        <p:spPr>
          <a:xfrm>
            <a:off x="683587" y="713677"/>
            <a:ext cx="4499914" cy="299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4"/>
          <p:cNvSpPr txBox="1">
            <a:spLocks noGrp="1"/>
          </p:cNvSpPr>
          <p:nvPr>
            <p:ph type="body" idx="1"/>
          </p:nvPr>
        </p:nvSpPr>
        <p:spPr>
          <a:xfrm>
            <a:off x="5698672" y="708102"/>
            <a:ext cx="5656716" cy="543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  <a:defRPr sz="3200"/>
            </a:lvl1pPr>
            <a:lvl2pPr marL="914400" lvl="1" indent="-3619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100"/>
              <a:buChar char="▪"/>
              <a:defRPr sz="2800"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2400"/>
            </a:lvl3pPr>
            <a:lvl4pPr marL="1828800" lvl="3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Char char="▪"/>
              <a:defRPr sz="2000"/>
            </a:lvl4pPr>
            <a:lvl5pPr marL="2286000" lvl="4" indent="-32385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93" name="Google Shape;193;p24"/>
          <p:cNvSpPr txBox="1">
            <a:spLocks noGrp="1"/>
          </p:cNvSpPr>
          <p:nvPr>
            <p:ph type="body" idx="2"/>
          </p:nvPr>
        </p:nvSpPr>
        <p:spPr>
          <a:xfrm>
            <a:off x="683587" y="3976544"/>
            <a:ext cx="4499914" cy="216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400" b="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05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194" name="Google Shape;194;p24"/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95" name="Google Shape;195;p24"/>
            <p:cNvCxnSpPr/>
            <p:nvPr/>
          </p:nvCxnSpPr>
          <p:spPr>
            <a:xfrm>
              <a:off x="-6214" y="66862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6" name="Google Shape;196;p24"/>
            <p:cNvCxnSpPr/>
            <p:nvPr/>
          </p:nvCxnSpPr>
          <p:spPr>
            <a:xfrm>
              <a:off x="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7" name="Google Shape;197;p24"/>
            <p:cNvCxnSpPr/>
            <p:nvPr/>
          </p:nvCxnSpPr>
          <p:spPr>
            <a:xfrm>
              <a:off x="1199325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8" name="Google Shape;198;p24"/>
            <p:cNvCxnSpPr/>
            <p:nvPr/>
          </p:nvCxnSpPr>
          <p:spPr>
            <a:xfrm>
              <a:off x="19252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9" name="Google Shape;199;p24"/>
            <p:cNvCxnSpPr/>
            <p:nvPr/>
          </p:nvCxnSpPr>
          <p:spPr>
            <a:xfrm>
              <a:off x="117592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0" name="Google Shape;200;p24"/>
            <p:cNvCxnSpPr/>
            <p:nvPr/>
          </p:nvCxnSpPr>
          <p:spPr>
            <a:xfrm>
              <a:off x="215931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1" name="Google Shape;201;p24"/>
            <p:cNvCxnSpPr/>
            <p:nvPr/>
          </p:nvCxnSpPr>
          <p:spPr>
            <a:xfrm>
              <a:off x="314271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2" name="Google Shape;202;p24"/>
            <p:cNvCxnSpPr/>
            <p:nvPr/>
          </p:nvCxnSpPr>
          <p:spPr>
            <a:xfrm>
              <a:off x="412610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3" name="Google Shape;203;p24"/>
            <p:cNvCxnSpPr/>
            <p:nvPr/>
          </p:nvCxnSpPr>
          <p:spPr>
            <a:xfrm>
              <a:off x="510949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4" name="Google Shape;204;p24"/>
            <p:cNvCxnSpPr/>
            <p:nvPr/>
          </p:nvCxnSpPr>
          <p:spPr>
            <a:xfrm>
              <a:off x="609289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5" name="Google Shape;205;p24"/>
            <p:cNvCxnSpPr/>
            <p:nvPr/>
          </p:nvCxnSpPr>
          <p:spPr>
            <a:xfrm>
              <a:off x="70762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6" name="Google Shape;206;p24"/>
            <p:cNvCxnSpPr/>
            <p:nvPr/>
          </p:nvCxnSpPr>
          <p:spPr>
            <a:xfrm>
              <a:off x="805968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7" name="Google Shape;207;p24"/>
            <p:cNvCxnSpPr/>
            <p:nvPr/>
          </p:nvCxnSpPr>
          <p:spPr>
            <a:xfrm>
              <a:off x="904307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8" name="Google Shape;208;p24"/>
            <p:cNvCxnSpPr/>
            <p:nvPr/>
          </p:nvCxnSpPr>
          <p:spPr>
            <a:xfrm>
              <a:off x="1002646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9" name="Google Shape;209;p24"/>
            <p:cNvCxnSpPr/>
            <p:nvPr/>
          </p:nvCxnSpPr>
          <p:spPr>
            <a:xfrm>
              <a:off x="1100986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0" name="Google Shape;210;p24"/>
            <p:cNvCxnSpPr/>
            <p:nvPr/>
          </p:nvCxnSpPr>
          <p:spPr>
            <a:xfrm>
              <a:off x="121857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1" name="Google Shape;211;p24"/>
            <p:cNvCxnSpPr/>
            <p:nvPr/>
          </p:nvCxnSpPr>
          <p:spPr>
            <a:xfrm>
              <a:off x="0" y="17171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2" name="Google Shape;212;p24"/>
            <p:cNvCxnSpPr/>
            <p:nvPr/>
          </p:nvCxnSpPr>
          <p:spPr>
            <a:xfrm>
              <a:off x="0" y="71459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3" name="Google Shape;213;p24"/>
            <p:cNvCxnSpPr/>
            <p:nvPr/>
          </p:nvCxnSpPr>
          <p:spPr>
            <a:xfrm>
              <a:off x="0" y="1257478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4" name="Google Shape;214;p24"/>
            <p:cNvCxnSpPr/>
            <p:nvPr/>
          </p:nvCxnSpPr>
          <p:spPr>
            <a:xfrm>
              <a:off x="0" y="180035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5" name="Google Shape;215;p24"/>
            <p:cNvCxnSpPr/>
            <p:nvPr/>
          </p:nvCxnSpPr>
          <p:spPr>
            <a:xfrm>
              <a:off x="0" y="234324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6" name="Google Shape;216;p24"/>
            <p:cNvCxnSpPr/>
            <p:nvPr/>
          </p:nvCxnSpPr>
          <p:spPr>
            <a:xfrm>
              <a:off x="0" y="2886121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7" name="Google Shape;217;p24"/>
            <p:cNvCxnSpPr/>
            <p:nvPr/>
          </p:nvCxnSpPr>
          <p:spPr>
            <a:xfrm>
              <a:off x="0" y="3429002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8" name="Google Shape;218;p24"/>
            <p:cNvCxnSpPr/>
            <p:nvPr/>
          </p:nvCxnSpPr>
          <p:spPr>
            <a:xfrm>
              <a:off x="0" y="39718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9" name="Google Shape;219;p24"/>
            <p:cNvCxnSpPr/>
            <p:nvPr/>
          </p:nvCxnSpPr>
          <p:spPr>
            <a:xfrm>
              <a:off x="0" y="4514764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0" name="Google Shape;220;p24"/>
            <p:cNvCxnSpPr/>
            <p:nvPr/>
          </p:nvCxnSpPr>
          <p:spPr>
            <a:xfrm>
              <a:off x="0" y="5057645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1" name="Google Shape;221;p24"/>
            <p:cNvCxnSpPr/>
            <p:nvPr/>
          </p:nvCxnSpPr>
          <p:spPr>
            <a:xfrm>
              <a:off x="0" y="560052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2" name="Google Shape;222;p24"/>
            <p:cNvCxnSpPr/>
            <p:nvPr/>
          </p:nvCxnSpPr>
          <p:spPr>
            <a:xfrm>
              <a:off x="0" y="685799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3" name="Google Shape;223;p24"/>
            <p:cNvCxnSpPr/>
            <p:nvPr/>
          </p:nvCxnSpPr>
          <p:spPr>
            <a:xfrm>
              <a:off x="16613" y="614340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4" name="Google Shape;224;p24"/>
            <p:cNvCxnSpPr/>
            <p:nvPr/>
          </p:nvCxnSpPr>
          <p:spPr>
            <a:xfrm>
              <a:off x="684225" y="171716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5" name="Google Shape;225;p24"/>
            <p:cNvCxnSpPr/>
            <p:nvPr/>
          </p:nvCxnSpPr>
          <p:spPr>
            <a:xfrm>
              <a:off x="11508412" y="173267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26" name="Google Shape;226;p24"/>
          <p:cNvSpPr txBox="1">
            <a:spLocks noGrp="1"/>
          </p:cNvSpPr>
          <p:nvPr>
            <p:ph type="dt" idx="10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4"/>
          <p:cNvSpPr txBox="1">
            <a:spLocks noGrp="1"/>
          </p:cNvSpPr>
          <p:nvPr>
            <p:ph type="ftr" idx="11"/>
          </p:nvPr>
        </p:nvSpPr>
        <p:spPr>
          <a:xfrm>
            <a:off x="691078" y="236364"/>
            <a:ext cx="4114800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4"/>
          <p:cNvSpPr txBox="1">
            <a:spLocks noGrp="1"/>
          </p:cNvSpPr>
          <p:nvPr>
            <p:ph type="sldNum" idx="12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25"/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31" name="Google Shape;231;p25"/>
            <p:cNvCxnSpPr/>
            <p:nvPr/>
          </p:nvCxnSpPr>
          <p:spPr>
            <a:xfrm>
              <a:off x="-6214" y="66862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2" name="Google Shape;232;p25"/>
            <p:cNvCxnSpPr/>
            <p:nvPr/>
          </p:nvCxnSpPr>
          <p:spPr>
            <a:xfrm>
              <a:off x="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3" name="Google Shape;233;p25"/>
            <p:cNvCxnSpPr/>
            <p:nvPr/>
          </p:nvCxnSpPr>
          <p:spPr>
            <a:xfrm>
              <a:off x="1199325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4" name="Google Shape;234;p25"/>
            <p:cNvCxnSpPr/>
            <p:nvPr/>
          </p:nvCxnSpPr>
          <p:spPr>
            <a:xfrm>
              <a:off x="19252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5" name="Google Shape;235;p25"/>
            <p:cNvCxnSpPr/>
            <p:nvPr/>
          </p:nvCxnSpPr>
          <p:spPr>
            <a:xfrm>
              <a:off x="117592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6" name="Google Shape;236;p25"/>
            <p:cNvCxnSpPr/>
            <p:nvPr/>
          </p:nvCxnSpPr>
          <p:spPr>
            <a:xfrm>
              <a:off x="215931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25"/>
            <p:cNvCxnSpPr/>
            <p:nvPr/>
          </p:nvCxnSpPr>
          <p:spPr>
            <a:xfrm>
              <a:off x="314271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8" name="Google Shape;238;p25"/>
            <p:cNvCxnSpPr/>
            <p:nvPr/>
          </p:nvCxnSpPr>
          <p:spPr>
            <a:xfrm>
              <a:off x="412610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9" name="Google Shape;239;p25"/>
            <p:cNvCxnSpPr/>
            <p:nvPr/>
          </p:nvCxnSpPr>
          <p:spPr>
            <a:xfrm>
              <a:off x="510949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0" name="Google Shape;240;p25"/>
            <p:cNvCxnSpPr/>
            <p:nvPr/>
          </p:nvCxnSpPr>
          <p:spPr>
            <a:xfrm>
              <a:off x="609289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1" name="Google Shape;241;p25"/>
            <p:cNvCxnSpPr/>
            <p:nvPr/>
          </p:nvCxnSpPr>
          <p:spPr>
            <a:xfrm>
              <a:off x="70762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2" name="Google Shape;242;p25"/>
            <p:cNvCxnSpPr/>
            <p:nvPr/>
          </p:nvCxnSpPr>
          <p:spPr>
            <a:xfrm>
              <a:off x="805968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3" name="Google Shape;243;p25"/>
            <p:cNvCxnSpPr/>
            <p:nvPr/>
          </p:nvCxnSpPr>
          <p:spPr>
            <a:xfrm>
              <a:off x="904307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4" name="Google Shape;244;p25"/>
            <p:cNvCxnSpPr/>
            <p:nvPr/>
          </p:nvCxnSpPr>
          <p:spPr>
            <a:xfrm>
              <a:off x="1002646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5" name="Google Shape;245;p25"/>
            <p:cNvCxnSpPr/>
            <p:nvPr/>
          </p:nvCxnSpPr>
          <p:spPr>
            <a:xfrm>
              <a:off x="1100986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6" name="Google Shape;246;p25"/>
            <p:cNvCxnSpPr/>
            <p:nvPr/>
          </p:nvCxnSpPr>
          <p:spPr>
            <a:xfrm>
              <a:off x="121857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7" name="Google Shape;247;p25"/>
            <p:cNvCxnSpPr/>
            <p:nvPr/>
          </p:nvCxnSpPr>
          <p:spPr>
            <a:xfrm>
              <a:off x="0" y="17171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8" name="Google Shape;248;p25"/>
            <p:cNvCxnSpPr/>
            <p:nvPr/>
          </p:nvCxnSpPr>
          <p:spPr>
            <a:xfrm>
              <a:off x="0" y="71459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9" name="Google Shape;249;p25"/>
            <p:cNvCxnSpPr/>
            <p:nvPr/>
          </p:nvCxnSpPr>
          <p:spPr>
            <a:xfrm>
              <a:off x="0" y="1257478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0" name="Google Shape;250;p25"/>
            <p:cNvCxnSpPr/>
            <p:nvPr/>
          </p:nvCxnSpPr>
          <p:spPr>
            <a:xfrm>
              <a:off x="0" y="180035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1" name="Google Shape;251;p25"/>
            <p:cNvCxnSpPr/>
            <p:nvPr/>
          </p:nvCxnSpPr>
          <p:spPr>
            <a:xfrm>
              <a:off x="0" y="234324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2" name="Google Shape;252;p25"/>
            <p:cNvCxnSpPr/>
            <p:nvPr/>
          </p:nvCxnSpPr>
          <p:spPr>
            <a:xfrm>
              <a:off x="0" y="2886121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3" name="Google Shape;253;p25"/>
            <p:cNvCxnSpPr/>
            <p:nvPr/>
          </p:nvCxnSpPr>
          <p:spPr>
            <a:xfrm>
              <a:off x="0" y="3429002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4" name="Google Shape;254;p25"/>
            <p:cNvCxnSpPr/>
            <p:nvPr/>
          </p:nvCxnSpPr>
          <p:spPr>
            <a:xfrm>
              <a:off x="0" y="39718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5" name="Google Shape;255;p25"/>
            <p:cNvCxnSpPr/>
            <p:nvPr/>
          </p:nvCxnSpPr>
          <p:spPr>
            <a:xfrm>
              <a:off x="0" y="4514764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6" name="Google Shape;256;p25"/>
            <p:cNvCxnSpPr/>
            <p:nvPr/>
          </p:nvCxnSpPr>
          <p:spPr>
            <a:xfrm>
              <a:off x="0" y="5057645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7" name="Google Shape;257;p25"/>
            <p:cNvCxnSpPr/>
            <p:nvPr/>
          </p:nvCxnSpPr>
          <p:spPr>
            <a:xfrm>
              <a:off x="0" y="560052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8" name="Google Shape;258;p25"/>
            <p:cNvCxnSpPr/>
            <p:nvPr/>
          </p:nvCxnSpPr>
          <p:spPr>
            <a:xfrm>
              <a:off x="0" y="685799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9" name="Google Shape;259;p25"/>
            <p:cNvCxnSpPr/>
            <p:nvPr/>
          </p:nvCxnSpPr>
          <p:spPr>
            <a:xfrm>
              <a:off x="16613" y="614340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0" name="Google Shape;260;p25"/>
            <p:cNvCxnSpPr/>
            <p:nvPr/>
          </p:nvCxnSpPr>
          <p:spPr>
            <a:xfrm>
              <a:off x="684225" y="171716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1" name="Google Shape;261;p25"/>
            <p:cNvCxnSpPr/>
            <p:nvPr/>
          </p:nvCxnSpPr>
          <p:spPr>
            <a:xfrm>
              <a:off x="11508412" y="173267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62" name="Google Shape;262;p25"/>
          <p:cNvSpPr txBox="1">
            <a:spLocks noGrp="1"/>
          </p:cNvSpPr>
          <p:nvPr>
            <p:ph type="title"/>
          </p:nvPr>
        </p:nvSpPr>
        <p:spPr>
          <a:xfrm>
            <a:off x="683587" y="713677"/>
            <a:ext cx="4434823" cy="3020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25"/>
          <p:cNvSpPr>
            <a:spLocks noGrp="1"/>
          </p:cNvSpPr>
          <p:nvPr>
            <p:ph type="pic" idx="2"/>
          </p:nvPr>
        </p:nvSpPr>
        <p:spPr>
          <a:xfrm>
            <a:off x="5698672" y="713677"/>
            <a:ext cx="5304977" cy="5430645"/>
          </a:xfrm>
          <a:prstGeom prst="rect">
            <a:avLst/>
          </a:prstGeom>
          <a:noFill/>
          <a:ln>
            <a:noFill/>
          </a:ln>
        </p:spPr>
      </p:sp>
      <p:sp>
        <p:nvSpPr>
          <p:cNvPr id="264" name="Google Shape;264;p25"/>
          <p:cNvSpPr/>
          <p:nvPr/>
        </p:nvSpPr>
        <p:spPr>
          <a:xfrm rot="-8100000">
            <a:off x="-281093" y="3143304"/>
            <a:ext cx="568289" cy="568289"/>
          </a:xfrm>
          <a:prstGeom prst="rtTriangle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5"/>
          <p:cNvSpPr txBox="1">
            <a:spLocks noGrp="1"/>
          </p:cNvSpPr>
          <p:nvPr>
            <p:ph type="body" idx="1"/>
          </p:nvPr>
        </p:nvSpPr>
        <p:spPr>
          <a:xfrm>
            <a:off x="683587" y="3970330"/>
            <a:ext cx="4434823" cy="2173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400" b="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05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66" name="Google Shape;266;p25"/>
          <p:cNvSpPr txBox="1">
            <a:spLocks noGrp="1"/>
          </p:cNvSpPr>
          <p:nvPr>
            <p:ph type="dt" idx="10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25"/>
          <p:cNvSpPr txBox="1">
            <a:spLocks noGrp="1"/>
          </p:cNvSpPr>
          <p:nvPr>
            <p:ph type="ftr" idx="11"/>
          </p:nvPr>
        </p:nvSpPr>
        <p:spPr>
          <a:xfrm>
            <a:off x="691078" y="236364"/>
            <a:ext cx="4114800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25"/>
          <p:cNvSpPr txBox="1">
            <a:spLocks noGrp="1"/>
          </p:cNvSpPr>
          <p:nvPr>
            <p:ph type="sldNum" idx="12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6"/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" name="Google Shape;11;p16"/>
            <p:cNvCxnSpPr/>
            <p:nvPr/>
          </p:nvCxnSpPr>
          <p:spPr>
            <a:xfrm>
              <a:off x="-6214" y="66862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" name="Google Shape;12;p16"/>
            <p:cNvCxnSpPr/>
            <p:nvPr/>
          </p:nvCxnSpPr>
          <p:spPr>
            <a:xfrm>
              <a:off x="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" name="Google Shape;13;p16"/>
            <p:cNvCxnSpPr/>
            <p:nvPr/>
          </p:nvCxnSpPr>
          <p:spPr>
            <a:xfrm>
              <a:off x="1199325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" name="Google Shape;14;p16"/>
            <p:cNvCxnSpPr/>
            <p:nvPr/>
          </p:nvCxnSpPr>
          <p:spPr>
            <a:xfrm>
              <a:off x="19252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" name="Google Shape;15;p16"/>
            <p:cNvCxnSpPr/>
            <p:nvPr/>
          </p:nvCxnSpPr>
          <p:spPr>
            <a:xfrm>
              <a:off x="117592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" name="Google Shape;16;p16"/>
            <p:cNvCxnSpPr/>
            <p:nvPr/>
          </p:nvCxnSpPr>
          <p:spPr>
            <a:xfrm>
              <a:off x="215931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" name="Google Shape;17;p16"/>
            <p:cNvCxnSpPr/>
            <p:nvPr/>
          </p:nvCxnSpPr>
          <p:spPr>
            <a:xfrm>
              <a:off x="314271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" name="Google Shape;18;p16"/>
            <p:cNvCxnSpPr/>
            <p:nvPr/>
          </p:nvCxnSpPr>
          <p:spPr>
            <a:xfrm>
              <a:off x="412610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" name="Google Shape;19;p16"/>
            <p:cNvCxnSpPr/>
            <p:nvPr/>
          </p:nvCxnSpPr>
          <p:spPr>
            <a:xfrm>
              <a:off x="510949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" name="Google Shape;20;p16"/>
            <p:cNvCxnSpPr/>
            <p:nvPr/>
          </p:nvCxnSpPr>
          <p:spPr>
            <a:xfrm>
              <a:off x="609289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" name="Google Shape;21;p16"/>
            <p:cNvCxnSpPr/>
            <p:nvPr/>
          </p:nvCxnSpPr>
          <p:spPr>
            <a:xfrm>
              <a:off x="70762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" name="Google Shape;22;p16"/>
            <p:cNvCxnSpPr/>
            <p:nvPr/>
          </p:nvCxnSpPr>
          <p:spPr>
            <a:xfrm>
              <a:off x="805968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" name="Google Shape;23;p16"/>
            <p:cNvCxnSpPr/>
            <p:nvPr/>
          </p:nvCxnSpPr>
          <p:spPr>
            <a:xfrm>
              <a:off x="904307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" name="Google Shape;24;p16"/>
            <p:cNvCxnSpPr/>
            <p:nvPr/>
          </p:nvCxnSpPr>
          <p:spPr>
            <a:xfrm>
              <a:off x="1002646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" name="Google Shape;25;p16"/>
            <p:cNvCxnSpPr/>
            <p:nvPr/>
          </p:nvCxnSpPr>
          <p:spPr>
            <a:xfrm>
              <a:off x="1100986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" name="Google Shape;26;p16"/>
            <p:cNvCxnSpPr/>
            <p:nvPr/>
          </p:nvCxnSpPr>
          <p:spPr>
            <a:xfrm>
              <a:off x="121857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" name="Google Shape;27;p16"/>
            <p:cNvCxnSpPr/>
            <p:nvPr/>
          </p:nvCxnSpPr>
          <p:spPr>
            <a:xfrm>
              <a:off x="0" y="17171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" name="Google Shape;28;p16"/>
            <p:cNvCxnSpPr/>
            <p:nvPr/>
          </p:nvCxnSpPr>
          <p:spPr>
            <a:xfrm>
              <a:off x="0" y="71459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" name="Google Shape;29;p16"/>
            <p:cNvCxnSpPr/>
            <p:nvPr/>
          </p:nvCxnSpPr>
          <p:spPr>
            <a:xfrm>
              <a:off x="0" y="1257478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" name="Google Shape;30;p16"/>
            <p:cNvCxnSpPr/>
            <p:nvPr/>
          </p:nvCxnSpPr>
          <p:spPr>
            <a:xfrm>
              <a:off x="0" y="180035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" name="Google Shape;31;p16"/>
            <p:cNvCxnSpPr/>
            <p:nvPr/>
          </p:nvCxnSpPr>
          <p:spPr>
            <a:xfrm>
              <a:off x="0" y="234324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" name="Google Shape;32;p16"/>
            <p:cNvCxnSpPr/>
            <p:nvPr/>
          </p:nvCxnSpPr>
          <p:spPr>
            <a:xfrm>
              <a:off x="0" y="2886121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" name="Google Shape;33;p16"/>
            <p:cNvCxnSpPr/>
            <p:nvPr/>
          </p:nvCxnSpPr>
          <p:spPr>
            <a:xfrm>
              <a:off x="0" y="3429002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" name="Google Shape;34;p16"/>
            <p:cNvCxnSpPr/>
            <p:nvPr/>
          </p:nvCxnSpPr>
          <p:spPr>
            <a:xfrm>
              <a:off x="0" y="39718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" name="Google Shape;35;p16"/>
            <p:cNvCxnSpPr/>
            <p:nvPr/>
          </p:nvCxnSpPr>
          <p:spPr>
            <a:xfrm>
              <a:off x="0" y="4514764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" name="Google Shape;36;p16"/>
            <p:cNvCxnSpPr/>
            <p:nvPr/>
          </p:nvCxnSpPr>
          <p:spPr>
            <a:xfrm>
              <a:off x="0" y="5057645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" name="Google Shape;37;p16"/>
            <p:cNvCxnSpPr/>
            <p:nvPr/>
          </p:nvCxnSpPr>
          <p:spPr>
            <a:xfrm>
              <a:off x="0" y="560052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" name="Google Shape;38;p16"/>
            <p:cNvCxnSpPr/>
            <p:nvPr/>
          </p:nvCxnSpPr>
          <p:spPr>
            <a:xfrm>
              <a:off x="0" y="685799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" name="Google Shape;39;p16"/>
            <p:cNvCxnSpPr/>
            <p:nvPr/>
          </p:nvCxnSpPr>
          <p:spPr>
            <a:xfrm>
              <a:off x="16613" y="614340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" name="Google Shape;40;p16"/>
            <p:cNvCxnSpPr/>
            <p:nvPr/>
          </p:nvCxnSpPr>
          <p:spPr>
            <a:xfrm>
              <a:off x="684225" y="171716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" name="Google Shape;41;p16"/>
            <p:cNvCxnSpPr/>
            <p:nvPr/>
          </p:nvCxnSpPr>
          <p:spPr>
            <a:xfrm>
              <a:off x="11508412" y="173267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2" name="Google Shape;42;p16"/>
          <p:cNvSpPr txBox="1">
            <a:spLocks noGrp="1"/>
          </p:cNvSpPr>
          <p:nvPr>
            <p:ph type="title"/>
          </p:nvPr>
        </p:nvSpPr>
        <p:spPr>
          <a:xfrm>
            <a:off x="691079" y="725951"/>
            <a:ext cx="10325000" cy="1442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1"/>
          </p:nvPr>
        </p:nvSpPr>
        <p:spPr>
          <a:xfrm>
            <a:off x="691079" y="2340131"/>
            <a:ext cx="10325000" cy="356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38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8E85A6"/>
              </a:buClr>
              <a:buSzPts val="15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4325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E85A6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E85A6"/>
              </a:buClr>
              <a:buSzPts val="12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E85A6"/>
              </a:buClr>
              <a:buSzPts val="1050"/>
              <a:buFont typeface="Noto Sans Symbols"/>
              <a:buChar char="▪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E85A6"/>
              </a:buClr>
              <a:buSzPts val="1050"/>
              <a:buFont typeface="Noto Sans Symbols"/>
              <a:buChar char="▪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dt" idx="10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ftr" idx="11"/>
          </p:nvPr>
        </p:nvSpPr>
        <p:spPr>
          <a:xfrm>
            <a:off x="691078" y="236364"/>
            <a:ext cx="4114800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sldNum" idx="12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16"/>
          <p:cNvSpPr/>
          <p:nvPr/>
        </p:nvSpPr>
        <p:spPr>
          <a:xfrm rot="-81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9" name="Google Shape;319;p1"/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320" name="Google Shape;320;p1"/>
            <p:cNvCxnSpPr/>
            <p:nvPr/>
          </p:nvCxnSpPr>
          <p:spPr>
            <a:xfrm>
              <a:off x="-6214" y="66862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1" name="Google Shape;321;p1"/>
            <p:cNvCxnSpPr/>
            <p:nvPr/>
          </p:nvCxnSpPr>
          <p:spPr>
            <a:xfrm>
              <a:off x="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2" name="Google Shape;322;p1"/>
            <p:cNvCxnSpPr/>
            <p:nvPr/>
          </p:nvCxnSpPr>
          <p:spPr>
            <a:xfrm>
              <a:off x="1199325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3" name="Google Shape;323;p1"/>
            <p:cNvCxnSpPr/>
            <p:nvPr/>
          </p:nvCxnSpPr>
          <p:spPr>
            <a:xfrm>
              <a:off x="19252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4" name="Google Shape;324;p1"/>
            <p:cNvCxnSpPr/>
            <p:nvPr/>
          </p:nvCxnSpPr>
          <p:spPr>
            <a:xfrm>
              <a:off x="117592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5" name="Google Shape;325;p1"/>
            <p:cNvCxnSpPr/>
            <p:nvPr/>
          </p:nvCxnSpPr>
          <p:spPr>
            <a:xfrm>
              <a:off x="215931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6" name="Google Shape;326;p1"/>
            <p:cNvCxnSpPr/>
            <p:nvPr/>
          </p:nvCxnSpPr>
          <p:spPr>
            <a:xfrm>
              <a:off x="314271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7" name="Google Shape;327;p1"/>
            <p:cNvCxnSpPr/>
            <p:nvPr/>
          </p:nvCxnSpPr>
          <p:spPr>
            <a:xfrm>
              <a:off x="412610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8" name="Google Shape;328;p1"/>
            <p:cNvCxnSpPr/>
            <p:nvPr/>
          </p:nvCxnSpPr>
          <p:spPr>
            <a:xfrm>
              <a:off x="510949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9" name="Google Shape;329;p1"/>
            <p:cNvCxnSpPr/>
            <p:nvPr/>
          </p:nvCxnSpPr>
          <p:spPr>
            <a:xfrm>
              <a:off x="609289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0" name="Google Shape;330;p1"/>
            <p:cNvCxnSpPr/>
            <p:nvPr/>
          </p:nvCxnSpPr>
          <p:spPr>
            <a:xfrm>
              <a:off x="70762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1" name="Google Shape;331;p1"/>
            <p:cNvCxnSpPr/>
            <p:nvPr/>
          </p:nvCxnSpPr>
          <p:spPr>
            <a:xfrm>
              <a:off x="805968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2" name="Google Shape;332;p1"/>
            <p:cNvCxnSpPr/>
            <p:nvPr/>
          </p:nvCxnSpPr>
          <p:spPr>
            <a:xfrm>
              <a:off x="904307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3" name="Google Shape;333;p1"/>
            <p:cNvCxnSpPr/>
            <p:nvPr/>
          </p:nvCxnSpPr>
          <p:spPr>
            <a:xfrm>
              <a:off x="1002646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4" name="Google Shape;334;p1"/>
            <p:cNvCxnSpPr/>
            <p:nvPr/>
          </p:nvCxnSpPr>
          <p:spPr>
            <a:xfrm>
              <a:off x="1100986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5" name="Google Shape;335;p1"/>
            <p:cNvCxnSpPr/>
            <p:nvPr/>
          </p:nvCxnSpPr>
          <p:spPr>
            <a:xfrm>
              <a:off x="121857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6" name="Google Shape;336;p1"/>
            <p:cNvCxnSpPr/>
            <p:nvPr/>
          </p:nvCxnSpPr>
          <p:spPr>
            <a:xfrm>
              <a:off x="0" y="17171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7" name="Google Shape;337;p1"/>
            <p:cNvCxnSpPr/>
            <p:nvPr/>
          </p:nvCxnSpPr>
          <p:spPr>
            <a:xfrm>
              <a:off x="0" y="71459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8" name="Google Shape;338;p1"/>
            <p:cNvCxnSpPr/>
            <p:nvPr/>
          </p:nvCxnSpPr>
          <p:spPr>
            <a:xfrm>
              <a:off x="0" y="1257478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9" name="Google Shape;339;p1"/>
            <p:cNvCxnSpPr/>
            <p:nvPr/>
          </p:nvCxnSpPr>
          <p:spPr>
            <a:xfrm>
              <a:off x="0" y="180035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0" name="Google Shape;340;p1"/>
            <p:cNvCxnSpPr/>
            <p:nvPr/>
          </p:nvCxnSpPr>
          <p:spPr>
            <a:xfrm>
              <a:off x="0" y="234324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1" name="Google Shape;341;p1"/>
            <p:cNvCxnSpPr/>
            <p:nvPr/>
          </p:nvCxnSpPr>
          <p:spPr>
            <a:xfrm>
              <a:off x="0" y="2886121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2" name="Google Shape;342;p1"/>
            <p:cNvCxnSpPr/>
            <p:nvPr/>
          </p:nvCxnSpPr>
          <p:spPr>
            <a:xfrm>
              <a:off x="0" y="3429002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3" name="Google Shape;343;p1"/>
            <p:cNvCxnSpPr/>
            <p:nvPr/>
          </p:nvCxnSpPr>
          <p:spPr>
            <a:xfrm>
              <a:off x="0" y="39718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4" name="Google Shape;344;p1"/>
            <p:cNvCxnSpPr/>
            <p:nvPr/>
          </p:nvCxnSpPr>
          <p:spPr>
            <a:xfrm>
              <a:off x="0" y="4514764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5" name="Google Shape;345;p1"/>
            <p:cNvCxnSpPr/>
            <p:nvPr/>
          </p:nvCxnSpPr>
          <p:spPr>
            <a:xfrm>
              <a:off x="0" y="5057645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6" name="Google Shape;346;p1"/>
            <p:cNvCxnSpPr/>
            <p:nvPr/>
          </p:nvCxnSpPr>
          <p:spPr>
            <a:xfrm>
              <a:off x="0" y="560052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7" name="Google Shape;347;p1"/>
            <p:cNvCxnSpPr/>
            <p:nvPr/>
          </p:nvCxnSpPr>
          <p:spPr>
            <a:xfrm>
              <a:off x="0" y="685799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8" name="Google Shape;348;p1"/>
            <p:cNvCxnSpPr/>
            <p:nvPr/>
          </p:nvCxnSpPr>
          <p:spPr>
            <a:xfrm>
              <a:off x="16613" y="614340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9" name="Google Shape;349;p1"/>
            <p:cNvCxnSpPr/>
            <p:nvPr/>
          </p:nvCxnSpPr>
          <p:spPr>
            <a:xfrm>
              <a:off x="684225" y="171716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0" name="Google Shape;350;p1"/>
            <p:cNvCxnSpPr/>
            <p:nvPr/>
          </p:nvCxnSpPr>
          <p:spPr>
            <a:xfrm>
              <a:off x="11508412" y="173267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51" name="Google Shape;351;p1"/>
          <p:cNvSpPr/>
          <p:nvPr/>
        </p:nvSpPr>
        <p:spPr>
          <a:xfrm rot="-8100000">
            <a:off x="-281093" y="1525300"/>
            <a:ext cx="568289" cy="568289"/>
          </a:xfrm>
          <a:prstGeom prst="rtTriangle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"/>
          <p:cNvSpPr txBox="1">
            <a:spLocks noGrp="1"/>
          </p:cNvSpPr>
          <p:nvPr>
            <p:ph type="ctrTitle"/>
          </p:nvPr>
        </p:nvSpPr>
        <p:spPr>
          <a:xfrm>
            <a:off x="691078" y="722904"/>
            <a:ext cx="5408713" cy="141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dirty="0"/>
              <a:t>Coaching Dilemmas</a:t>
            </a:r>
            <a:endParaRPr dirty="0"/>
          </a:p>
        </p:txBody>
      </p:sp>
      <p:sp>
        <p:nvSpPr>
          <p:cNvPr id="353" name="Google Shape;353;p1"/>
          <p:cNvSpPr txBox="1">
            <a:spLocks noGrp="1"/>
          </p:cNvSpPr>
          <p:nvPr>
            <p:ph type="subTitle" idx="1"/>
          </p:nvPr>
        </p:nvSpPr>
        <p:spPr>
          <a:xfrm>
            <a:off x="6556948" y="727259"/>
            <a:ext cx="4433253" cy="140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7500" lnSpcReduction="2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Longitudinal Session #5 COMSEP COACHING CERTIFICATE PROGRAM</a:t>
            </a: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March 2025 </a:t>
            </a: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Kari Simonsen, MD, MBA</a:t>
            </a:r>
            <a:endParaRPr dirty="0"/>
          </a:p>
        </p:txBody>
      </p:sp>
      <p:pic>
        <p:nvPicPr>
          <p:cNvPr id="354" name="Google Shape;354;p1" descr="ScreenLogowithTex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74" y="2821232"/>
            <a:ext cx="10325589" cy="2839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0" name="Google Shape;360;p2"/>
          <p:cNvGrpSpPr/>
          <p:nvPr/>
        </p:nvGrpSpPr>
        <p:grpSpPr>
          <a:xfrm>
            <a:off x="-11414" y="0"/>
            <a:ext cx="12214827" cy="6858000"/>
            <a:chOff x="-6214" y="-1"/>
            <a:chExt cx="12214827" cy="6858000"/>
          </a:xfrm>
        </p:grpSpPr>
        <p:cxnSp>
          <p:nvCxnSpPr>
            <p:cNvPr id="361" name="Google Shape;361;p2"/>
            <p:cNvCxnSpPr/>
            <p:nvPr/>
          </p:nvCxnSpPr>
          <p:spPr>
            <a:xfrm>
              <a:off x="-6214" y="66862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2" name="Google Shape;362;p2"/>
            <p:cNvCxnSpPr/>
            <p:nvPr/>
          </p:nvCxnSpPr>
          <p:spPr>
            <a:xfrm>
              <a:off x="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3" name="Google Shape;363;p2"/>
            <p:cNvCxnSpPr/>
            <p:nvPr/>
          </p:nvCxnSpPr>
          <p:spPr>
            <a:xfrm>
              <a:off x="1199325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4" name="Google Shape;364;p2"/>
            <p:cNvCxnSpPr/>
            <p:nvPr/>
          </p:nvCxnSpPr>
          <p:spPr>
            <a:xfrm>
              <a:off x="19252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5" name="Google Shape;365;p2"/>
            <p:cNvCxnSpPr/>
            <p:nvPr/>
          </p:nvCxnSpPr>
          <p:spPr>
            <a:xfrm>
              <a:off x="117592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6" name="Google Shape;366;p2"/>
            <p:cNvCxnSpPr/>
            <p:nvPr/>
          </p:nvCxnSpPr>
          <p:spPr>
            <a:xfrm>
              <a:off x="215931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7" name="Google Shape;367;p2"/>
            <p:cNvCxnSpPr/>
            <p:nvPr/>
          </p:nvCxnSpPr>
          <p:spPr>
            <a:xfrm>
              <a:off x="314271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8" name="Google Shape;368;p2"/>
            <p:cNvCxnSpPr/>
            <p:nvPr/>
          </p:nvCxnSpPr>
          <p:spPr>
            <a:xfrm>
              <a:off x="412610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9" name="Google Shape;369;p2"/>
            <p:cNvCxnSpPr/>
            <p:nvPr/>
          </p:nvCxnSpPr>
          <p:spPr>
            <a:xfrm>
              <a:off x="510949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0" name="Google Shape;370;p2"/>
            <p:cNvCxnSpPr/>
            <p:nvPr/>
          </p:nvCxnSpPr>
          <p:spPr>
            <a:xfrm>
              <a:off x="609289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1" name="Google Shape;371;p2"/>
            <p:cNvCxnSpPr/>
            <p:nvPr/>
          </p:nvCxnSpPr>
          <p:spPr>
            <a:xfrm>
              <a:off x="70762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2" name="Google Shape;372;p2"/>
            <p:cNvCxnSpPr/>
            <p:nvPr/>
          </p:nvCxnSpPr>
          <p:spPr>
            <a:xfrm>
              <a:off x="805968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3" name="Google Shape;373;p2"/>
            <p:cNvCxnSpPr/>
            <p:nvPr/>
          </p:nvCxnSpPr>
          <p:spPr>
            <a:xfrm>
              <a:off x="904307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4" name="Google Shape;374;p2"/>
            <p:cNvCxnSpPr/>
            <p:nvPr/>
          </p:nvCxnSpPr>
          <p:spPr>
            <a:xfrm>
              <a:off x="1002646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5" name="Google Shape;375;p2"/>
            <p:cNvCxnSpPr/>
            <p:nvPr/>
          </p:nvCxnSpPr>
          <p:spPr>
            <a:xfrm>
              <a:off x="1100986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6" name="Google Shape;376;p2"/>
            <p:cNvCxnSpPr/>
            <p:nvPr/>
          </p:nvCxnSpPr>
          <p:spPr>
            <a:xfrm>
              <a:off x="121857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7" name="Google Shape;377;p2"/>
            <p:cNvCxnSpPr/>
            <p:nvPr/>
          </p:nvCxnSpPr>
          <p:spPr>
            <a:xfrm>
              <a:off x="0" y="17171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8" name="Google Shape;378;p2"/>
            <p:cNvCxnSpPr/>
            <p:nvPr/>
          </p:nvCxnSpPr>
          <p:spPr>
            <a:xfrm>
              <a:off x="0" y="71459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9" name="Google Shape;379;p2"/>
            <p:cNvCxnSpPr/>
            <p:nvPr/>
          </p:nvCxnSpPr>
          <p:spPr>
            <a:xfrm>
              <a:off x="0" y="1257478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0" name="Google Shape;380;p2"/>
            <p:cNvCxnSpPr/>
            <p:nvPr/>
          </p:nvCxnSpPr>
          <p:spPr>
            <a:xfrm>
              <a:off x="0" y="180035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1" name="Google Shape;381;p2"/>
            <p:cNvCxnSpPr/>
            <p:nvPr/>
          </p:nvCxnSpPr>
          <p:spPr>
            <a:xfrm>
              <a:off x="0" y="234324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2" name="Google Shape;382;p2"/>
            <p:cNvCxnSpPr/>
            <p:nvPr/>
          </p:nvCxnSpPr>
          <p:spPr>
            <a:xfrm>
              <a:off x="0" y="2886121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3" name="Google Shape;383;p2"/>
            <p:cNvCxnSpPr/>
            <p:nvPr/>
          </p:nvCxnSpPr>
          <p:spPr>
            <a:xfrm>
              <a:off x="0" y="3429002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4" name="Google Shape;384;p2"/>
            <p:cNvCxnSpPr/>
            <p:nvPr/>
          </p:nvCxnSpPr>
          <p:spPr>
            <a:xfrm>
              <a:off x="0" y="39718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5" name="Google Shape;385;p2"/>
            <p:cNvCxnSpPr/>
            <p:nvPr/>
          </p:nvCxnSpPr>
          <p:spPr>
            <a:xfrm>
              <a:off x="0" y="4514764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6" name="Google Shape;386;p2"/>
            <p:cNvCxnSpPr/>
            <p:nvPr/>
          </p:nvCxnSpPr>
          <p:spPr>
            <a:xfrm>
              <a:off x="0" y="5057645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7" name="Google Shape;387;p2"/>
            <p:cNvCxnSpPr/>
            <p:nvPr/>
          </p:nvCxnSpPr>
          <p:spPr>
            <a:xfrm>
              <a:off x="0" y="560052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8" name="Google Shape;388;p2"/>
            <p:cNvCxnSpPr/>
            <p:nvPr/>
          </p:nvCxnSpPr>
          <p:spPr>
            <a:xfrm>
              <a:off x="0" y="685799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9" name="Google Shape;389;p2"/>
            <p:cNvCxnSpPr/>
            <p:nvPr/>
          </p:nvCxnSpPr>
          <p:spPr>
            <a:xfrm>
              <a:off x="16613" y="614340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0" name="Google Shape;390;p2"/>
            <p:cNvCxnSpPr/>
            <p:nvPr/>
          </p:nvCxnSpPr>
          <p:spPr>
            <a:xfrm>
              <a:off x="684225" y="171716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1" name="Google Shape;391;p2"/>
            <p:cNvCxnSpPr/>
            <p:nvPr/>
          </p:nvCxnSpPr>
          <p:spPr>
            <a:xfrm>
              <a:off x="11508412" y="173267"/>
              <a:ext cx="0" cy="6511464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3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92" name="Google Shape;392;p2"/>
          <p:cNvSpPr txBox="1">
            <a:spLocks noGrp="1"/>
          </p:cNvSpPr>
          <p:nvPr>
            <p:ph type="title"/>
          </p:nvPr>
        </p:nvSpPr>
        <p:spPr>
          <a:xfrm>
            <a:off x="6088653" y="725951"/>
            <a:ext cx="4927425" cy="193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Checking in </a:t>
            </a:r>
            <a:endParaRPr/>
          </a:p>
        </p:txBody>
      </p:sp>
      <p:pic>
        <p:nvPicPr>
          <p:cNvPr id="393" name="Google Shape;393;p2" descr="Paper head with rainbow and clouds"/>
          <p:cNvPicPr preferRelativeResize="0"/>
          <p:nvPr/>
        </p:nvPicPr>
        <p:blipFill rotWithShape="1">
          <a:blip r:embed="rId3">
            <a:alphaModFix/>
          </a:blip>
          <a:srcRect r="2" b="16251"/>
          <a:stretch/>
        </p:blipFill>
        <p:spPr>
          <a:xfrm>
            <a:off x="1" y="10"/>
            <a:ext cx="5854890" cy="6857990"/>
          </a:xfrm>
          <a:custGeom>
            <a:avLst/>
            <a:gdLst/>
            <a:ahLst/>
            <a:cxnLst/>
            <a:rect l="l" t="t" r="r" b="b"/>
            <a:pathLst>
              <a:path w="6036633" h="6858000" extrusionOk="0">
                <a:moveTo>
                  <a:pt x="0" y="0"/>
                </a:moveTo>
                <a:lnTo>
                  <a:pt x="5782584" y="0"/>
                </a:lnTo>
                <a:lnTo>
                  <a:pt x="5847735" y="280891"/>
                </a:lnTo>
                <a:cubicBezTo>
                  <a:pt x="6512611" y="3337011"/>
                  <a:pt x="5215360" y="3533975"/>
                  <a:pt x="5130974" y="6590095"/>
                </a:cubicBezTo>
                <a:lnTo>
                  <a:pt x="512734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94" name="Google Shape;394;p2"/>
          <p:cNvSpPr/>
          <p:nvPr/>
        </p:nvSpPr>
        <p:spPr>
          <a:xfrm rot="-2700000">
            <a:off x="6297339" y="-292624"/>
            <a:ext cx="568289" cy="568289"/>
          </a:xfrm>
          <a:prstGeom prst="rtTriangle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2"/>
          <p:cNvSpPr txBox="1">
            <a:spLocks noGrp="1"/>
          </p:cNvSpPr>
          <p:nvPr>
            <p:ph type="body" idx="1"/>
          </p:nvPr>
        </p:nvSpPr>
        <p:spPr>
          <a:xfrm>
            <a:off x="6030807" y="2564881"/>
            <a:ext cx="4985272" cy="217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5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228600" lvl="0" indent="-25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/>
              <a:t>What have you noticed as you use coaching tools in the past month? </a:t>
            </a:r>
            <a:endParaRPr dirty="0"/>
          </a:p>
          <a:p>
            <a:pPr marL="228600" lvl="0" indent="-1333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8F310BE-9238-7F00-670F-86F3A19CC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Coaching Dilemmas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452DFAB-13D6-14D5-4084-7D2DE51E2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3307" y="3970330"/>
            <a:ext cx="4775381" cy="2173992"/>
          </a:xfrm>
        </p:spPr>
        <p:txBody>
          <a:bodyPr/>
          <a:lstStyle/>
          <a:p>
            <a:r>
              <a:rPr lang="en-US" dirty="0"/>
              <a:t>What to do when things are hard or you get stuck….</a:t>
            </a:r>
          </a:p>
        </p:txBody>
      </p:sp>
      <p:pic>
        <p:nvPicPr>
          <p:cNvPr id="5" name="Picture Placeholder 4" descr="A child looking at a blackboard&#10;&#10;AI-generated content may be incorrect.">
            <a:extLst>
              <a:ext uri="{FF2B5EF4-FFF2-40B4-BE49-F238E27FC236}">
                <a16:creationId xmlns:a16="http://schemas.microsoft.com/office/drawing/2014/main" id="{D6D3B40A-BC88-C0CD-3458-DC22C7486D73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23669" r="23669"/>
          <a:stretch>
            <a:fillRect/>
          </a:stretch>
        </p:blipFill>
        <p:spPr>
          <a:xfrm>
            <a:off x="6203436" y="789877"/>
            <a:ext cx="5304977" cy="5430645"/>
          </a:xfrm>
        </p:spPr>
      </p:pic>
    </p:spTree>
    <p:extLst>
      <p:ext uri="{BB962C8B-B14F-4D97-AF65-F5344CB8AC3E}">
        <p14:creationId xmlns:p14="http://schemas.microsoft.com/office/powerpoint/2010/main" val="3928581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B313A-E29E-4277-12DD-97C70C01B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Coaching Dilemmas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EFDFA-70D1-19ED-6588-399D4CFCE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9" y="2340131"/>
            <a:ext cx="6602350" cy="3564436"/>
          </a:xfrm>
        </p:spPr>
        <p:txBody>
          <a:bodyPr/>
          <a:lstStyle/>
          <a:p>
            <a:r>
              <a:rPr lang="en-US" dirty="0"/>
              <a:t>Is Coaching an appropriate tool for the situation?</a:t>
            </a:r>
          </a:p>
          <a:p>
            <a:pPr lvl="1"/>
            <a:r>
              <a:rPr lang="en-US" dirty="0"/>
              <a:t>Which hat are you wearing?</a:t>
            </a:r>
          </a:p>
          <a:p>
            <a:pPr lvl="1"/>
            <a:endParaRPr lang="en-US" dirty="0"/>
          </a:p>
          <a:p>
            <a:r>
              <a:rPr lang="en-US" dirty="0"/>
              <a:t>Is this a management/HR situation?</a:t>
            </a:r>
          </a:p>
          <a:p>
            <a:pPr lvl="1"/>
            <a:r>
              <a:rPr lang="en-US" dirty="0"/>
              <a:t>Are other experts necessary?</a:t>
            </a:r>
          </a:p>
          <a:p>
            <a:endParaRPr lang="en-US" dirty="0"/>
          </a:p>
          <a:p>
            <a:r>
              <a:rPr lang="en-US" dirty="0"/>
              <a:t>Why is this individual not making progress?</a:t>
            </a:r>
          </a:p>
          <a:p>
            <a:pPr lvl="1"/>
            <a:r>
              <a:rPr lang="en-US" dirty="0"/>
              <a:t>What leads to coaching difficulties?</a:t>
            </a:r>
          </a:p>
        </p:txBody>
      </p:sp>
      <p:pic>
        <p:nvPicPr>
          <p:cNvPr id="6" name="Picture 5" descr="A person wearing a suit and a hat&#10;&#10;AI-generated content may be incorrect.">
            <a:extLst>
              <a:ext uri="{FF2B5EF4-FFF2-40B4-BE49-F238E27FC236}">
                <a16:creationId xmlns:a16="http://schemas.microsoft.com/office/drawing/2014/main" id="{B8137D2A-24BB-78E8-22B2-83BDA1480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314" y="2168414"/>
            <a:ext cx="5048249" cy="294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74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CCE21-24A5-66C4-44A4-58F5E438C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Coaching Dilemmas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AA8FA-CBBF-EB50-2D31-2456596DC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2340131"/>
            <a:ext cx="6460835" cy="3564436"/>
          </a:xfrm>
        </p:spPr>
        <p:txBody>
          <a:bodyPr>
            <a:normAutofit/>
          </a:bodyPr>
          <a:lstStyle/>
          <a:p>
            <a:r>
              <a:rPr lang="en-US" sz="2800" dirty="0"/>
              <a:t>Is this person “</a:t>
            </a:r>
            <a:r>
              <a:rPr lang="en-US" sz="2800" dirty="0" err="1"/>
              <a:t>uncoachable</a:t>
            </a:r>
            <a:r>
              <a:rPr lang="en-US" sz="2800" dirty="0"/>
              <a:t>”? Why?</a:t>
            </a:r>
          </a:p>
          <a:p>
            <a:pPr lvl="1"/>
            <a:r>
              <a:rPr lang="en-US" sz="2800" dirty="0"/>
              <a:t>1. Fixed vs Growth Mindset</a:t>
            </a:r>
          </a:p>
          <a:p>
            <a:pPr lvl="1"/>
            <a:r>
              <a:rPr lang="en-US" sz="2800" dirty="0"/>
              <a:t>2. Blame Game</a:t>
            </a:r>
          </a:p>
          <a:p>
            <a:pPr lvl="1"/>
            <a:r>
              <a:rPr lang="en-US" sz="2800" dirty="0"/>
              <a:t>3. Loss of hope, negativity</a:t>
            </a:r>
          </a:p>
          <a:p>
            <a:pPr lvl="1"/>
            <a:r>
              <a:rPr lang="en-US" sz="2800" dirty="0"/>
              <a:t>4. Defensiveness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2F61CF-3873-3B22-3941-709BE9202A54}"/>
              </a:ext>
            </a:extLst>
          </p:cNvPr>
          <p:cNvSpPr txBox="1"/>
          <p:nvPr/>
        </p:nvSpPr>
        <p:spPr>
          <a:xfrm>
            <a:off x="691079" y="6193971"/>
            <a:ext cx="6254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www.solutionsacademy.com</a:t>
            </a:r>
            <a:r>
              <a:rPr lang="en-US" dirty="0"/>
              <a:t>/blog/coaching-the-uncoachable-4-tips</a:t>
            </a:r>
          </a:p>
        </p:txBody>
      </p:sp>
      <p:pic>
        <p:nvPicPr>
          <p:cNvPr id="6" name="Picture 5" descr="A poster of a movie&#10;&#10;AI-generated content may be incorrect.">
            <a:extLst>
              <a:ext uri="{FF2B5EF4-FFF2-40B4-BE49-F238E27FC236}">
                <a16:creationId xmlns:a16="http://schemas.microsoft.com/office/drawing/2014/main" id="{C0011565-5975-4C61-5633-122F45442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972" y="770400"/>
            <a:ext cx="3679371" cy="557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8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1DF746C-FAFF-D597-D411-37597317EBD9}"/>
              </a:ext>
            </a:extLst>
          </p:cNvPr>
          <p:cNvSpPr txBox="1"/>
          <p:nvPr/>
        </p:nvSpPr>
        <p:spPr>
          <a:xfrm>
            <a:off x="1752601" y="1459583"/>
            <a:ext cx="418827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Can you work through these coaching dilemmas???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Let’s try some practice…</a:t>
            </a:r>
          </a:p>
          <a:p>
            <a:endParaRPr lang="en-US" sz="28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3" name="Picture 2" descr="A light bulb inside a box&#10;&#10;AI-generated content may be incorrect.">
            <a:extLst>
              <a:ext uri="{FF2B5EF4-FFF2-40B4-BE49-F238E27FC236}">
                <a16:creationId xmlns:a16="http://schemas.microsoft.com/office/drawing/2014/main" id="{55BC1D12-FCD8-C8CA-D199-F4E6E016C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800" y="63500"/>
            <a:ext cx="5283200" cy="67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10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-up of front of canoe on still water">
            <a:extLst>
              <a:ext uri="{FF2B5EF4-FFF2-40B4-BE49-F238E27FC236}">
                <a16:creationId xmlns:a16="http://schemas.microsoft.com/office/drawing/2014/main" id="{744968B5-2780-9CA5-7249-90417354F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BBFF1D-2656-B47B-56B0-FE2A72FA23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07822" y="277586"/>
            <a:ext cx="10325100" cy="84576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Reflections on Your Practice</a:t>
            </a:r>
          </a:p>
        </p:txBody>
      </p:sp>
    </p:spTree>
    <p:extLst>
      <p:ext uri="{BB962C8B-B14F-4D97-AF65-F5344CB8AC3E}">
        <p14:creationId xmlns:p14="http://schemas.microsoft.com/office/powerpoint/2010/main" val="1975728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EDA3C-5D74-FF01-B53F-594D3D04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time...the Capstone Session!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E93E0A-ABC9-147C-8647-48597D42E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9" y="2340131"/>
            <a:ext cx="7908635" cy="3564436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April 16, 2025  1-5PM EDT</a:t>
            </a:r>
          </a:p>
          <a:p>
            <a:r>
              <a:rPr lang="en-US" sz="2400" b="1" dirty="0"/>
              <a:t>Agenda:</a:t>
            </a:r>
          </a:p>
          <a:p>
            <a:pPr marL="0" marR="0"/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1-1:30 	Welcome &amp; Overview, learnings and reflections </a:t>
            </a:r>
          </a:p>
          <a:p>
            <a:pPr marL="0" marR="0"/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1:30-2:45	Coaching and the Master Adaptive Learner</a:t>
            </a:r>
          </a:p>
          <a:p>
            <a:pPr marL="0" marR="0"/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2:45-2:55	Break</a:t>
            </a:r>
          </a:p>
          <a:p>
            <a:pPr marL="0" marR="0"/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2:55-4:25	Group Coaching overview and practice</a:t>
            </a:r>
          </a:p>
          <a:p>
            <a:pPr marL="0" marR="0"/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4:25-4:45	Coach certification programs and beyond</a:t>
            </a:r>
          </a:p>
          <a:p>
            <a:pPr marL="0" marR="0"/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4:45-5:00	Wrap up, questions, celebrations and evaluation</a:t>
            </a:r>
          </a:p>
          <a:p>
            <a:pPr lvl="1"/>
            <a:endParaRPr lang="en-US" dirty="0"/>
          </a:p>
          <a:p>
            <a:pPr marL="142875" indent="0">
              <a:buNone/>
            </a:pPr>
            <a:endParaRPr lang="en-US" dirty="0"/>
          </a:p>
          <a:p>
            <a:endParaRPr lang="en-US" dirty="0">
              <a:highlight>
                <a:srgbClr val="FFFF00"/>
              </a:highlight>
            </a:endParaRPr>
          </a:p>
          <a:p>
            <a:pPr marL="14287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709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8925C-393D-459A-1E84-30CA8A7D8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for the Capstone Session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B53D6-A8F1-1F5C-5CA2-9CB282C1CB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what you want to take forward for your own next steps in coaching</a:t>
            </a:r>
          </a:p>
          <a:p>
            <a:r>
              <a:rPr lang="en-US" dirty="0"/>
              <a:t>Be ready to discuss as a group</a:t>
            </a:r>
          </a:p>
          <a:p>
            <a:r>
              <a:rPr lang="en-US" dirty="0"/>
              <a:t>Read: Ch. 2 and Ch. 9 in the AMA Coaching Handbook</a:t>
            </a:r>
          </a:p>
          <a:p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Read: https://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www.kateleto.com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/articles/team-coaching-group-coaching-or-facilitation-which-one-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</a:rPr>
              <a:t>is-right-for-your-organization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267708"/>
      </p:ext>
    </p:extLst>
  </p:cSld>
  <p:clrMapOvr>
    <a:masterClrMapping/>
  </p:clrMapOvr>
</p:sld>
</file>

<file path=ppt/theme/theme1.xml><?xml version="1.0" encoding="utf-8"?>
<a:theme xmlns:a="http://schemas.openxmlformats.org/drawingml/2006/main" name="CosineVTI">
  <a:themeElements>
    <a:clrScheme name="Custom 133">
      <a:dk1>
        <a:srgbClr val="000000"/>
      </a:dk1>
      <a:lt1>
        <a:srgbClr val="FFFFFF"/>
      </a:lt1>
      <a:dk2>
        <a:srgbClr val="2A2735"/>
      </a:dk2>
      <a:lt2>
        <a:srgbClr val="EEEEEE"/>
      </a:lt2>
      <a:accent1>
        <a:srgbClr val="1EBE9B"/>
      </a:accent1>
      <a:accent2>
        <a:srgbClr val="8F99BB"/>
      </a:accent2>
      <a:accent3>
        <a:srgbClr val="FD8686"/>
      </a:accent3>
      <a:accent4>
        <a:srgbClr val="A3A3C1"/>
      </a:accent4>
      <a:accent5>
        <a:srgbClr val="7162FE"/>
      </a:accent5>
      <a:accent6>
        <a:srgbClr val="E76445"/>
      </a:accent6>
      <a:hlink>
        <a:srgbClr val="EF08F7"/>
      </a:hlink>
      <a:folHlink>
        <a:srgbClr val="8477F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5424</TotalTime>
  <Words>263</Words>
  <Application>Microsoft Office PowerPoint</Application>
  <PresentationFormat>Widescreen</PresentationFormat>
  <Paragraphs>48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CosineVTI</vt:lpstr>
      <vt:lpstr>Coaching Dilemmas</vt:lpstr>
      <vt:lpstr>Checking in </vt:lpstr>
      <vt:lpstr>Coaching Dilemmas</vt:lpstr>
      <vt:lpstr>Coaching Dilemmas</vt:lpstr>
      <vt:lpstr>Actual Coaching Dilemmas</vt:lpstr>
      <vt:lpstr>PowerPoint Presentation</vt:lpstr>
      <vt:lpstr>Reflections on Your Practice</vt:lpstr>
      <vt:lpstr>Next time...the Capstone Session!</vt:lpstr>
      <vt:lpstr>Homework for the Capstone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Sherilyn Smith</dc:creator>
  <cp:lastModifiedBy>Kari Simonsen</cp:lastModifiedBy>
  <cp:revision>93</cp:revision>
  <dcterms:created xsi:type="dcterms:W3CDTF">2023-08-18T17:58:25Z</dcterms:created>
  <dcterms:modified xsi:type="dcterms:W3CDTF">2025-03-11T17:03:14Z</dcterms:modified>
</cp:coreProperties>
</file>