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60" r:id="rId4"/>
    <p:sldId id="298" r:id="rId5"/>
    <p:sldId id="301" r:id="rId6"/>
    <p:sldId id="295" r:id="rId7"/>
    <p:sldId id="299" r:id="rId8"/>
    <p:sldId id="296" r:id="rId9"/>
    <p:sldId id="297" r:id="rId10"/>
    <p:sldId id="269" r:id="rId11"/>
    <p:sldId id="300" r:id="rId12"/>
    <p:sldId id="294" r:id="rId13"/>
    <p:sldId id="293"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jkriI5TEKiW10D2rxeZWOOMs9e3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D6B370-DE3C-4CFB-A7A6-E7C403006DF9}" v="4" dt="2024-12-02T21:33:33.654"/>
  </p1510:revLst>
</p1510:revInfo>
</file>

<file path=ppt/tableStyles.xml><?xml version="1.0" encoding="utf-8"?>
<a:tblStyleLst xmlns:a="http://schemas.openxmlformats.org/drawingml/2006/main" def="{8EF60085-0C37-4C21-B97A-5CD92DD0CA44}">
  <a:tblStyle styleId="{8EF60085-0C37-4C21-B97A-5CD92DD0CA44}" styleName="Table_0">
    <a:wholeTbl>
      <a:tcTxStyle b="off" i="off">
        <a:font>
          <a:latin typeface="Grandview"/>
          <a:ea typeface="Grandview"/>
          <a:cs typeface="Grandview"/>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EAFF"/>
          </a:solidFill>
        </a:fill>
      </a:tcStyle>
    </a:wholeTbl>
    <a:band1H>
      <a:tcTxStyle/>
      <a:tcStyle>
        <a:tcBdr/>
        <a:fill>
          <a:solidFill>
            <a:srgbClr val="D4D1FF"/>
          </a:solidFill>
        </a:fill>
      </a:tcStyle>
    </a:band1H>
    <a:band2H>
      <a:tcTxStyle/>
      <a:tcStyle>
        <a:tcBdr/>
      </a:tcStyle>
    </a:band2H>
    <a:band1V>
      <a:tcTxStyle/>
      <a:tcStyle>
        <a:tcBdr/>
        <a:fill>
          <a:solidFill>
            <a:srgbClr val="D4D1FF"/>
          </a:solidFill>
        </a:fill>
      </a:tcStyle>
    </a:band1V>
    <a:band2V>
      <a:tcTxStyle/>
      <a:tcStyle>
        <a:tcBdr/>
      </a:tcStyle>
    </a:band2V>
    <a:lastCol>
      <a:tcTxStyle b="on" i="off">
        <a:font>
          <a:latin typeface="Grandview"/>
          <a:ea typeface="Grandview"/>
          <a:cs typeface="Grandview"/>
        </a:font>
        <a:schemeClr val="lt1"/>
      </a:tcTxStyle>
      <a:tcStyle>
        <a:tcBdr/>
        <a:fill>
          <a:solidFill>
            <a:schemeClr val="accent5"/>
          </a:solidFill>
        </a:fill>
      </a:tcStyle>
    </a:lastCol>
    <a:firstCol>
      <a:tcTxStyle b="on" i="off">
        <a:font>
          <a:latin typeface="Grandview"/>
          <a:ea typeface="Grandview"/>
          <a:cs typeface="Grandview"/>
        </a:font>
        <a:schemeClr val="lt1"/>
      </a:tcTxStyle>
      <a:tcStyle>
        <a:tcBdr/>
        <a:fill>
          <a:solidFill>
            <a:schemeClr val="accent5"/>
          </a:solidFill>
        </a:fill>
      </a:tcStyle>
    </a:firstCol>
    <a:lastRow>
      <a:tcTxStyle b="on" i="off">
        <a:font>
          <a:latin typeface="Grandview"/>
          <a:ea typeface="Grandview"/>
          <a:cs typeface="Grandview"/>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Grandview"/>
          <a:ea typeface="Grandview"/>
          <a:cs typeface="Grandview"/>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CFADDC44-BAE1-4D78-A921-E210AEBF5FF4}" styleName="Table_1">
    <a:wholeTbl>
      <a:tcTxStyle b="off" i="off">
        <a:font>
          <a:latin typeface="Grandview"/>
          <a:ea typeface="Grandview"/>
          <a:cs typeface="Grandview"/>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4EF"/>
          </a:solidFill>
        </a:fill>
      </a:tcStyle>
    </a:wholeTbl>
    <a:band1H>
      <a:tcTxStyle/>
      <a:tcStyle>
        <a:tcBdr/>
        <a:fill>
          <a:solidFill>
            <a:srgbClr val="CBE8DE"/>
          </a:solidFill>
        </a:fill>
      </a:tcStyle>
    </a:band1H>
    <a:band2H>
      <a:tcTxStyle/>
      <a:tcStyle>
        <a:tcBdr/>
      </a:tcStyle>
    </a:band2H>
    <a:band1V>
      <a:tcTxStyle/>
      <a:tcStyle>
        <a:tcBdr/>
        <a:fill>
          <a:solidFill>
            <a:srgbClr val="CBE8DE"/>
          </a:solidFill>
        </a:fill>
      </a:tcStyle>
    </a:band1V>
    <a:band2V>
      <a:tcTxStyle/>
      <a:tcStyle>
        <a:tcBdr/>
      </a:tcStyle>
    </a:band2V>
    <a:lastCol>
      <a:tcTxStyle b="on" i="off">
        <a:font>
          <a:latin typeface="Grandview"/>
          <a:ea typeface="Grandview"/>
          <a:cs typeface="Grandview"/>
        </a:font>
        <a:schemeClr val="lt1"/>
      </a:tcTxStyle>
      <a:tcStyle>
        <a:tcBdr/>
        <a:fill>
          <a:solidFill>
            <a:schemeClr val="accent1"/>
          </a:solidFill>
        </a:fill>
      </a:tcStyle>
    </a:lastCol>
    <a:firstCol>
      <a:tcTxStyle b="on" i="off">
        <a:font>
          <a:latin typeface="Grandview"/>
          <a:ea typeface="Grandview"/>
          <a:cs typeface="Grandview"/>
        </a:font>
        <a:schemeClr val="lt1"/>
      </a:tcTxStyle>
      <a:tcStyle>
        <a:tcBdr/>
        <a:fill>
          <a:solidFill>
            <a:schemeClr val="accent1"/>
          </a:solidFill>
        </a:fill>
      </a:tcStyle>
    </a:firstCol>
    <a:lastRow>
      <a:tcTxStyle b="on" i="off">
        <a:font>
          <a:latin typeface="Grandview"/>
          <a:ea typeface="Grandview"/>
          <a:cs typeface="Grandview"/>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randview"/>
          <a:ea typeface="Grandview"/>
          <a:cs typeface="Grandview"/>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137" autoAdjust="0"/>
  </p:normalViewPr>
  <p:slideViewPr>
    <p:cSldViewPr snapToGrid="0">
      <p:cViewPr varScale="1">
        <p:scale>
          <a:sx n="121" d="100"/>
          <a:sy n="121" d="100"/>
        </p:scale>
        <p:origin x="7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4" name="Google Shape;5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5" name="Google Shape;9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E7D6-2A6F-914A-83FD-37F4EB0D721B}" type="slidenum">
              <a:rPr lang="en-US" smtClean="0"/>
              <a:t>13</a:t>
            </a:fld>
            <a:endParaRPr lang="en-US"/>
          </a:p>
        </p:txBody>
      </p:sp>
    </p:spTree>
    <p:extLst>
      <p:ext uri="{BB962C8B-B14F-4D97-AF65-F5344CB8AC3E}">
        <p14:creationId xmlns:p14="http://schemas.microsoft.com/office/powerpoint/2010/main" val="15873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8"/>
        <p:cNvGrpSpPr/>
        <p:nvPr/>
      </p:nvGrpSpPr>
      <p:grpSpPr>
        <a:xfrm>
          <a:off x="0" y="0"/>
          <a:ext cx="0" cy="0"/>
          <a:chOff x="0" y="0"/>
          <a:chExt cx="0" cy="0"/>
        </a:xfrm>
      </p:grpSpPr>
      <p:grpSp>
        <p:nvGrpSpPr>
          <p:cNvPr id="49" name="Google Shape;49;p17"/>
          <p:cNvGrpSpPr/>
          <p:nvPr/>
        </p:nvGrpSpPr>
        <p:grpSpPr>
          <a:xfrm>
            <a:off x="-6214" y="-1"/>
            <a:ext cx="12214827" cy="6858000"/>
            <a:chOff x="-6214" y="-1"/>
            <a:chExt cx="12214827" cy="6858000"/>
          </a:xfrm>
        </p:grpSpPr>
        <p:cxnSp>
          <p:nvCxnSpPr>
            <p:cNvPr id="50" name="Google Shape;50;p17"/>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1" name="Google Shape;51;p17"/>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2" name="Google Shape;52;p17"/>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3" name="Google Shape;53;p17"/>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4" name="Google Shape;54;p17"/>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5" name="Google Shape;55;p17"/>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6" name="Google Shape;56;p17"/>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7" name="Google Shape;57;p17"/>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8" name="Google Shape;58;p17"/>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59" name="Google Shape;59;p17"/>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0" name="Google Shape;60;p17"/>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1" name="Google Shape;61;p17"/>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2" name="Google Shape;62;p17"/>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3" name="Google Shape;63;p17"/>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4" name="Google Shape;64;p17"/>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5" name="Google Shape;65;p17"/>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6" name="Google Shape;66;p17"/>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7" name="Google Shape;67;p17"/>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8" name="Google Shape;68;p17"/>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69" name="Google Shape;69;p17"/>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0" name="Google Shape;70;p17"/>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1" name="Google Shape;71;p17"/>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2" name="Google Shape;72;p17"/>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3" name="Google Shape;73;p17"/>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4" name="Google Shape;74;p17"/>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5" name="Google Shape;75;p17"/>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6" name="Google Shape;76;p17"/>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7" name="Google Shape;77;p17"/>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8" name="Google Shape;78;p17"/>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79" name="Google Shape;79;p17"/>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80" name="Google Shape;80;p17"/>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81" name="Google Shape;81;p17"/>
          <p:cNvSpPr txBox="1">
            <a:spLocks noGrp="1"/>
          </p:cNvSpPr>
          <p:nvPr>
            <p:ph type="ctrTitle"/>
          </p:nvPr>
        </p:nvSpPr>
        <p:spPr>
          <a:xfrm>
            <a:off x="691078" y="722903"/>
            <a:ext cx="10495904" cy="246077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7"/>
          <p:cNvSpPr txBox="1">
            <a:spLocks noGrp="1"/>
          </p:cNvSpPr>
          <p:nvPr>
            <p:ph type="subTitle" idx="1"/>
          </p:nvPr>
        </p:nvSpPr>
        <p:spPr>
          <a:xfrm>
            <a:off x="691078" y="3428997"/>
            <a:ext cx="10495904" cy="2306639"/>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SzPts val="1800"/>
              <a:buNone/>
              <a:defRPr sz="2400">
                <a:solidFill>
                  <a:schemeClr val="dk2"/>
                </a:solidFill>
              </a:defRPr>
            </a:lvl1pPr>
            <a:lvl2pPr lvl="1" algn="ctr">
              <a:lnSpc>
                <a:spcPct val="110000"/>
              </a:lnSpc>
              <a:spcBef>
                <a:spcPts val="500"/>
              </a:spcBef>
              <a:spcAft>
                <a:spcPts val="0"/>
              </a:spcAft>
              <a:buSzPts val="1500"/>
              <a:buNone/>
              <a:defRPr sz="2000"/>
            </a:lvl2pPr>
            <a:lvl3pPr lvl="2" algn="ctr">
              <a:lnSpc>
                <a:spcPct val="110000"/>
              </a:lnSpc>
              <a:spcBef>
                <a:spcPts val="500"/>
              </a:spcBef>
              <a:spcAft>
                <a:spcPts val="0"/>
              </a:spcAft>
              <a:buSzPts val="1350"/>
              <a:buNone/>
              <a:defRPr sz="1800"/>
            </a:lvl3pPr>
            <a:lvl4pPr lvl="3" algn="ctr">
              <a:lnSpc>
                <a:spcPct val="110000"/>
              </a:lnSpc>
              <a:spcBef>
                <a:spcPts val="500"/>
              </a:spcBef>
              <a:spcAft>
                <a:spcPts val="0"/>
              </a:spcAft>
              <a:buSzPts val="1200"/>
              <a:buNone/>
              <a:defRPr sz="1600"/>
            </a:lvl4pPr>
            <a:lvl5pPr lvl="4" algn="ctr">
              <a:lnSpc>
                <a:spcPct val="110000"/>
              </a:lnSpc>
              <a:spcBef>
                <a:spcPts val="500"/>
              </a:spcBef>
              <a:spcAft>
                <a:spcPts val="0"/>
              </a:spcAft>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3" name="Google Shape;83;p17"/>
          <p:cNvSpPr/>
          <p:nvPr/>
        </p:nvSpPr>
        <p:spPr>
          <a:xfrm rot="-8100000">
            <a:off x="-281093" y="2607907"/>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4" name="Google Shape;84;p17"/>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7"/>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7"/>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9"/>
        <p:cNvGrpSpPr/>
        <p:nvPr/>
      </p:nvGrpSpPr>
      <p:grpSpPr>
        <a:xfrm>
          <a:off x="0" y="0"/>
          <a:ext cx="0" cy="0"/>
          <a:chOff x="0" y="0"/>
          <a:chExt cx="0" cy="0"/>
        </a:xfrm>
      </p:grpSpPr>
      <p:sp>
        <p:nvSpPr>
          <p:cNvPr id="270" name="Google Shape;270;p26"/>
          <p:cNvSpPr txBox="1">
            <a:spLocks noGrp="1"/>
          </p:cNvSpPr>
          <p:nvPr>
            <p:ph type="title"/>
          </p:nvPr>
        </p:nvSpPr>
        <p:spPr>
          <a:xfrm>
            <a:off x="691079" y="725951"/>
            <a:ext cx="10325000" cy="14424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26"/>
          <p:cNvSpPr txBox="1">
            <a:spLocks noGrp="1"/>
          </p:cNvSpPr>
          <p:nvPr>
            <p:ph type="body" idx="1"/>
          </p:nvPr>
        </p:nvSpPr>
        <p:spPr>
          <a:xfrm rot="5400000">
            <a:off x="4071361" y="-1040151"/>
            <a:ext cx="3564436" cy="10325000"/>
          </a:xfrm>
          <a:prstGeom prst="rect">
            <a:avLst/>
          </a:prstGeom>
          <a:noFill/>
          <a:ln>
            <a:noFill/>
          </a:ln>
        </p:spPr>
        <p:txBody>
          <a:bodyPr spcFirstLastPara="1" wrap="square" lIns="91425" tIns="45700" rIns="91425" bIns="45700" anchor="t" anchorCtr="0">
            <a:normAutofit/>
          </a:bodyPr>
          <a:lstStyle>
            <a:lvl1pPr marL="457200" lvl="0" indent="-314325" algn="l">
              <a:lnSpc>
                <a:spcPct val="110000"/>
              </a:lnSpc>
              <a:spcBef>
                <a:spcPts val="1000"/>
              </a:spcBef>
              <a:spcAft>
                <a:spcPts val="0"/>
              </a:spcAft>
              <a:buSzPts val="1350"/>
              <a:buChar char="▪"/>
              <a:defRPr/>
            </a:lvl1pPr>
            <a:lvl2pPr marL="914400" lvl="1" indent="-314325" algn="l">
              <a:lnSpc>
                <a:spcPct val="110000"/>
              </a:lnSpc>
              <a:spcBef>
                <a:spcPts val="500"/>
              </a:spcBef>
              <a:spcAft>
                <a:spcPts val="0"/>
              </a:spcAft>
              <a:buSzPts val="1350"/>
              <a:buChar char="▪"/>
              <a:defRPr/>
            </a:lvl2pPr>
            <a:lvl3pPr marL="1371600" lvl="2" indent="-314325" algn="l">
              <a:lnSpc>
                <a:spcPct val="110000"/>
              </a:lnSpc>
              <a:spcBef>
                <a:spcPts val="500"/>
              </a:spcBef>
              <a:spcAft>
                <a:spcPts val="0"/>
              </a:spcAft>
              <a:buSzPts val="1350"/>
              <a:buChar char="▪"/>
              <a:defRPr/>
            </a:lvl3pPr>
            <a:lvl4pPr marL="1828800" lvl="3" indent="-314325" algn="l">
              <a:lnSpc>
                <a:spcPct val="110000"/>
              </a:lnSpc>
              <a:spcBef>
                <a:spcPts val="500"/>
              </a:spcBef>
              <a:spcAft>
                <a:spcPts val="0"/>
              </a:spcAft>
              <a:buSzPts val="1350"/>
              <a:buChar char="▪"/>
              <a:defRPr/>
            </a:lvl4pPr>
            <a:lvl5pPr marL="2286000" lvl="4" indent="-314325" algn="l">
              <a:lnSpc>
                <a:spcPct val="11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26"/>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6"/>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26"/>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75"/>
        <p:cNvGrpSpPr/>
        <p:nvPr/>
      </p:nvGrpSpPr>
      <p:grpSpPr>
        <a:xfrm>
          <a:off x="0" y="0"/>
          <a:ext cx="0" cy="0"/>
          <a:chOff x="0" y="0"/>
          <a:chExt cx="0" cy="0"/>
        </a:xfrm>
      </p:grpSpPr>
      <p:grpSp>
        <p:nvGrpSpPr>
          <p:cNvPr id="276" name="Google Shape;276;p27"/>
          <p:cNvGrpSpPr/>
          <p:nvPr/>
        </p:nvGrpSpPr>
        <p:grpSpPr>
          <a:xfrm>
            <a:off x="-6214" y="-1"/>
            <a:ext cx="12214827" cy="6858000"/>
            <a:chOff x="-6214" y="-1"/>
            <a:chExt cx="12214827" cy="6858000"/>
          </a:xfrm>
        </p:grpSpPr>
        <p:cxnSp>
          <p:nvCxnSpPr>
            <p:cNvPr id="277" name="Google Shape;277;p27"/>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78" name="Google Shape;278;p27"/>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79" name="Google Shape;279;p27"/>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0" name="Google Shape;280;p27"/>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1" name="Google Shape;281;p27"/>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2" name="Google Shape;282;p27"/>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3" name="Google Shape;283;p27"/>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4" name="Google Shape;284;p27"/>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5" name="Google Shape;285;p27"/>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6" name="Google Shape;286;p27"/>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7" name="Google Shape;287;p27"/>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8" name="Google Shape;288;p27"/>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9" name="Google Shape;289;p27"/>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0" name="Google Shape;290;p27"/>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1" name="Google Shape;291;p27"/>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2" name="Google Shape;292;p27"/>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3" name="Google Shape;293;p27"/>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4" name="Google Shape;294;p27"/>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5" name="Google Shape;295;p27"/>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6" name="Google Shape;296;p27"/>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7" name="Google Shape;297;p27"/>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8" name="Google Shape;298;p27"/>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9" name="Google Shape;299;p27"/>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0" name="Google Shape;300;p27"/>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1" name="Google Shape;301;p27"/>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2" name="Google Shape;302;p27"/>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3" name="Google Shape;303;p27"/>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4" name="Google Shape;304;p27"/>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5" name="Google Shape;305;p27"/>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6" name="Google Shape;306;p27"/>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7" name="Google Shape;307;p27"/>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308" name="Google Shape;308;p27"/>
          <p:cNvSpPr/>
          <p:nvPr/>
        </p:nvSpPr>
        <p:spPr>
          <a:xfrm rot="-2700000">
            <a:off x="7770390" y="-287370"/>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9" name="Google Shape;309;p27"/>
          <p:cNvSpPr txBox="1">
            <a:spLocks noGrp="1"/>
          </p:cNvSpPr>
          <p:nvPr>
            <p:ph type="title"/>
          </p:nvPr>
        </p:nvSpPr>
        <p:spPr>
          <a:xfrm rot="5400000">
            <a:off x="6842413" y="1580976"/>
            <a:ext cx="5026597" cy="329587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27"/>
          <p:cNvSpPr txBox="1">
            <a:spLocks noGrp="1"/>
          </p:cNvSpPr>
          <p:nvPr>
            <p:ph type="body" idx="1"/>
          </p:nvPr>
        </p:nvSpPr>
        <p:spPr>
          <a:xfrm rot="5400000">
            <a:off x="1555514" y="-156309"/>
            <a:ext cx="5026597" cy="6770448"/>
          </a:xfrm>
          <a:prstGeom prst="rect">
            <a:avLst/>
          </a:prstGeom>
          <a:noFill/>
          <a:ln>
            <a:noFill/>
          </a:ln>
        </p:spPr>
        <p:txBody>
          <a:bodyPr spcFirstLastPara="1" wrap="square" lIns="91425" tIns="45700" rIns="91425" bIns="45700" anchor="t" anchorCtr="0">
            <a:normAutofit/>
          </a:bodyPr>
          <a:lstStyle>
            <a:lvl1pPr marL="457200" lvl="0" indent="-314325" algn="l">
              <a:lnSpc>
                <a:spcPct val="110000"/>
              </a:lnSpc>
              <a:spcBef>
                <a:spcPts val="1000"/>
              </a:spcBef>
              <a:spcAft>
                <a:spcPts val="0"/>
              </a:spcAft>
              <a:buSzPts val="1350"/>
              <a:buChar char="▪"/>
              <a:defRPr/>
            </a:lvl1pPr>
            <a:lvl2pPr marL="914400" lvl="1" indent="-314325" algn="l">
              <a:lnSpc>
                <a:spcPct val="110000"/>
              </a:lnSpc>
              <a:spcBef>
                <a:spcPts val="500"/>
              </a:spcBef>
              <a:spcAft>
                <a:spcPts val="0"/>
              </a:spcAft>
              <a:buSzPts val="1350"/>
              <a:buChar char="▪"/>
              <a:defRPr/>
            </a:lvl2pPr>
            <a:lvl3pPr marL="1371600" lvl="2" indent="-314325" algn="l">
              <a:lnSpc>
                <a:spcPct val="110000"/>
              </a:lnSpc>
              <a:spcBef>
                <a:spcPts val="500"/>
              </a:spcBef>
              <a:spcAft>
                <a:spcPts val="0"/>
              </a:spcAft>
              <a:buSzPts val="1350"/>
              <a:buChar char="▪"/>
              <a:defRPr/>
            </a:lvl3pPr>
            <a:lvl4pPr marL="1828800" lvl="3" indent="-314325" algn="l">
              <a:lnSpc>
                <a:spcPct val="110000"/>
              </a:lnSpc>
              <a:spcBef>
                <a:spcPts val="500"/>
              </a:spcBef>
              <a:spcAft>
                <a:spcPts val="0"/>
              </a:spcAft>
              <a:buSzPts val="1350"/>
              <a:buChar char="▪"/>
              <a:defRPr/>
            </a:lvl4pPr>
            <a:lvl5pPr marL="2286000" lvl="4" indent="-314325" algn="l">
              <a:lnSpc>
                <a:spcPct val="11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27"/>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27"/>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27"/>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691079" y="725951"/>
            <a:ext cx="10325000" cy="14424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8"/>
          <p:cNvSpPr txBox="1">
            <a:spLocks noGrp="1"/>
          </p:cNvSpPr>
          <p:nvPr>
            <p:ph type="body" idx="1"/>
          </p:nvPr>
        </p:nvSpPr>
        <p:spPr>
          <a:xfrm>
            <a:off x="691079" y="2340131"/>
            <a:ext cx="10325000" cy="3564436"/>
          </a:xfrm>
          <a:prstGeom prst="rect">
            <a:avLst/>
          </a:prstGeom>
          <a:noFill/>
          <a:ln>
            <a:noFill/>
          </a:ln>
        </p:spPr>
        <p:txBody>
          <a:bodyPr spcFirstLastPara="1" wrap="square" lIns="91425" tIns="45700" rIns="91425" bIns="45700" anchor="t" anchorCtr="0">
            <a:normAutofit/>
          </a:bodyPr>
          <a:lstStyle>
            <a:lvl1pPr marL="457200" lvl="0" indent="-314325" algn="l">
              <a:lnSpc>
                <a:spcPct val="110000"/>
              </a:lnSpc>
              <a:spcBef>
                <a:spcPts val="1000"/>
              </a:spcBef>
              <a:spcAft>
                <a:spcPts val="0"/>
              </a:spcAft>
              <a:buSzPts val="1350"/>
              <a:buChar char="▪"/>
              <a:defRPr/>
            </a:lvl1pPr>
            <a:lvl2pPr marL="914400" lvl="1" indent="-314325" algn="l">
              <a:lnSpc>
                <a:spcPct val="110000"/>
              </a:lnSpc>
              <a:spcBef>
                <a:spcPts val="500"/>
              </a:spcBef>
              <a:spcAft>
                <a:spcPts val="0"/>
              </a:spcAft>
              <a:buSzPts val="1350"/>
              <a:buChar char="▪"/>
              <a:defRPr/>
            </a:lvl2pPr>
            <a:lvl3pPr marL="1371600" lvl="2" indent="-314325" algn="l">
              <a:lnSpc>
                <a:spcPct val="110000"/>
              </a:lnSpc>
              <a:spcBef>
                <a:spcPts val="500"/>
              </a:spcBef>
              <a:spcAft>
                <a:spcPts val="0"/>
              </a:spcAft>
              <a:buSzPts val="1350"/>
              <a:buChar char="▪"/>
              <a:defRPr/>
            </a:lvl3pPr>
            <a:lvl4pPr marL="1828800" lvl="3" indent="-314325" algn="l">
              <a:lnSpc>
                <a:spcPct val="110000"/>
              </a:lnSpc>
              <a:spcBef>
                <a:spcPts val="500"/>
              </a:spcBef>
              <a:spcAft>
                <a:spcPts val="0"/>
              </a:spcAft>
              <a:buSzPts val="1350"/>
              <a:buChar char="▪"/>
              <a:defRPr/>
            </a:lvl4pPr>
            <a:lvl5pPr marL="2286000" lvl="4" indent="-314325" algn="l">
              <a:lnSpc>
                <a:spcPct val="11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8"/>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8"/>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8"/>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93"/>
        <p:cNvGrpSpPr/>
        <p:nvPr/>
      </p:nvGrpSpPr>
      <p:grpSpPr>
        <a:xfrm>
          <a:off x="0" y="0"/>
          <a:ext cx="0" cy="0"/>
          <a:chOff x="0" y="0"/>
          <a:chExt cx="0" cy="0"/>
        </a:xfrm>
      </p:grpSpPr>
      <p:grpSp>
        <p:nvGrpSpPr>
          <p:cNvPr id="94" name="Google Shape;94;p19"/>
          <p:cNvGrpSpPr/>
          <p:nvPr/>
        </p:nvGrpSpPr>
        <p:grpSpPr>
          <a:xfrm>
            <a:off x="-6214" y="-1"/>
            <a:ext cx="12214827" cy="6858000"/>
            <a:chOff x="-6214" y="-1"/>
            <a:chExt cx="12214827" cy="6858000"/>
          </a:xfrm>
        </p:grpSpPr>
        <p:cxnSp>
          <p:nvCxnSpPr>
            <p:cNvPr id="95" name="Google Shape;95;p19"/>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 name="Google Shape;96;p19"/>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 name="Google Shape;97;p19"/>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8" name="Google Shape;98;p19"/>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9" name="Google Shape;99;p19"/>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0" name="Google Shape;100;p19"/>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1" name="Google Shape;101;p19"/>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2" name="Google Shape;102;p19"/>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3" name="Google Shape;103;p19"/>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4" name="Google Shape;104;p19"/>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5" name="Google Shape;105;p19"/>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6" name="Google Shape;106;p19"/>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7" name="Google Shape;107;p19"/>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8" name="Google Shape;108;p19"/>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09" name="Google Shape;109;p19"/>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0" name="Google Shape;110;p19"/>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1" name="Google Shape;111;p19"/>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2" name="Google Shape;112;p19"/>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3" name="Google Shape;113;p19"/>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4" name="Google Shape;114;p19"/>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5" name="Google Shape;115;p19"/>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6" name="Google Shape;116;p19"/>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7" name="Google Shape;117;p19"/>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8" name="Google Shape;118;p19"/>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19" name="Google Shape;119;p19"/>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20" name="Google Shape;120;p19"/>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21" name="Google Shape;121;p19"/>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22" name="Google Shape;122;p19"/>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23" name="Google Shape;123;p19"/>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24" name="Google Shape;124;p19"/>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25" name="Google Shape;125;p19"/>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126" name="Google Shape;126;p19"/>
          <p:cNvSpPr txBox="1">
            <a:spLocks noGrp="1"/>
          </p:cNvSpPr>
          <p:nvPr>
            <p:ph type="title"/>
          </p:nvPr>
        </p:nvSpPr>
        <p:spPr>
          <a:xfrm>
            <a:off x="691078" y="718115"/>
            <a:ext cx="10312571" cy="278150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19"/>
          <p:cNvSpPr txBox="1">
            <a:spLocks noGrp="1"/>
          </p:cNvSpPr>
          <p:nvPr>
            <p:ph type="body" idx="1"/>
          </p:nvPr>
        </p:nvSpPr>
        <p:spPr>
          <a:xfrm>
            <a:off x="691078" y="3753350"/>
            <a:ext cx="10312571" cy="199157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800"/>
              <a:buNone/>
              <a:defRPr sz="2400">
                <a:solidFill>
                  <a:schemeClr val="dk2"/>
                </a:solidFill>
                <a:latin typeface="Arial"/>
                <a:ea typeface="Arial"/>
                <a:cs typeface="Arial"/>
                <a:sym typeface="Arial"/>
              </a:defRPr>
            </a:lvl1pPr>
            <a:lvl2pPr marL="914400" lvl="1" indent="-228600" algn="l">
              <a:lnSpc>
                <a:spcPct val="110000"/>
              </a:lnSpc>
              <a:spcBef>
                <a:spcPts val="500"/>
              </a:spcBef>
              <a:spcAft>
                <a:spcPts val="0"/>
              </a:spcAft>
              <a:buSzPts val="1500"/>
              <a:buNone/>
              <a:defRPr sz="2000">
                <a:solidFill>
                  <a:srgbClr val="888888"/>
                </a:solidFill>
              </a:defRPr>
            </a:lvl2pPr>
            <a:lvl3pPr marL="1371600" lvl="2" indent="-228600" algn="l">
              <a:lnSpc>
                <a:spcPct val="110000"/>
              </a:lnSpc>
              <a:spcBef>
                <a:spcPts val="500"/>
              </a:spcBef>
              <a:spcAft>
                <a:spcPts val="0"/>
              </a:spcAft>
              <a:buSzPts val="1350"/>
              <a:buNone/>
              <a:defRPr sz="1800">
                <a:solidFill>
                  <a:srgbClr val="888888"/>
                </a:solidFill>
              </a:defRPr>
            </a:lvl3pPr>
            <a:lvl4pPr marL="1828800" lvl="3" indent="-228600" algn="l">
              <a:lnSpc>
                <a:spcPct val="110000"/>
              </a:lnSpc>
              <a:spcBef>
                <a:spcPts val="500"/>
              </a:spcBef>
              <a:spcAft>
                <a:spcPts val="0"/>
              </a:spcAft>
              <a:buSzPts val="1200"/>
              <a:buNone/>
              <a:defRPr sz="1600">
                <a:solidFill>
                  <a:srgbClr val="888888"/>
                </a:solidFill>
              </a:defRPr>
            </a:lvl4pPr>
            <a:lvl5pPr marL="2286000" lvl="4" indent="-228600" algn="l">
              <a:lnSpc>
                <a:spcPct val="110000"/>
              </a:lnSpc>
              <a:spcBef>
                <a:spcPts val="500"/>
              </a:spcBef>
              <a:spcAft>
                <a:spcPts val="0"/>
              </a:spcAft>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 name="Google Shape;128;p19"/>
          <p:cNvSpPr/>
          <p:nvPr/>
        </p:nvSpPr>
        <p:spPr>
          <a:xfrm rot="-8100000">
            <a:off x="-281093" y="2607907"/>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9" name="Google Shape;129;p19"/>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9"/>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9"/>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691078" y="722903"/>
            <a:ext cx="10312571" cy="135484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0"/>
          <p:cNvSpPr txBox="1">
            <a:spLocks noGrp="1"/>
          </p:cNvSpPr>
          <p:nvPr>
            <p:ph type="body" idx="1"/>
          </p:nvPr>
        </p:nvSpPr>
        <p:spPr>
          <a:xfrm>
            <a:off x="691078" y="2345843"/>
            <a:ext cx="5009584" cy="3274372"/>
          </a:xfrm>
          <a:prstGeom prst="rect">
            <a:avLst/>
          </a:prstGeom>
          <a:noFill/>
          <a:ln>
            <a:noFill/>
          </a:ln>
        </p:spPr>
        <p:txBody>
          <a:bodyPr spcFirstLastPara="1" wrap="square" lIns="91425" tIns="45700" rIns="91425" bIns="45700" anchor="t" anchorCtr="0">
            <a:normAutofit/>
          </a:bodyPr>
          <a:lstStyle>
            <a:lvl1pPr marL="457200" lvl="0" indent="-314325" algn="l">
              <a:lnSpc>
                <a:spcPct val="110000"/>
              </a:lnSpc>
              <a:spcBef>
                <a:spcPts val="1000"/>
              </a:spcBef>
              <a:spcAft>
                <a:spcPts val="0"/>
              </a:spcAft>
              <a:buSzPts val="1350"/>
              <a:buChar char="▪"/>
              <a:defRPr/>
            </a:lvl1pPr>
            <a:lvl2pPr marL="914400" lvl="1" indent="-314325" algn="l">
              <a:lnSpc>
                <a:spcPct val="110000"/>
              </a:lnSpc>
              <a:spcBef>
                <a:spcPts val="500"/>
              </a:spcBef>
              <a:spcAft>
                <a:spcPts val="0"/>
              </a:spcAft>
              <a:buSzPts val="1350"/>
              <a:buChar char="▪"/>
              <a:defRPr/>
            </a:lvl2pPr>
            <a:lvl3pPr marL="1371600" lvl="2" indent="-314325" algn="l">
              <a:lnSpc>
                <a:spcPct val="110000"/>
              </a:lnSpc>
              <a:spcBef>
                <a:spcPts val="500"/>
              </a:spcBef>
              <a:spcAft>
                <a:spcPts val="0"/>
              </a:spcAft>
              <a:buSzPts val="1350"/>
              <a:buChar char="▪"/>
              <a:defRPr/>
            </a:lvl3pPr>
            <a:lvl4pPr marL="1828800" lvl="3" indent="-314325" algn="l">
              <a:lnSpc>
                <a:spcPct val="110000"/>
              </a:lnSpc>
              <a:spcBef>
                <a:spcPts val="500"/>
              </a:spcBef>
              <a:spcAft>
                <a:spcPts val="0"/>
              </a:spcAft>
              <a:buSzPts val="1350"/>
              <a:buChar char="▪"/>
              <a:defRPr/>
            </a:lvl4pPr>
            <a:lvl5pPr marL="2286000" lvl="4" indent="-314325" algn="l">
              <a:lnSpc>
                <a:spcPct val="11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0"/>
          <p:cNvSpPr txBox="1">
            <a:spLocks noGrp="1"/>
          </p:cNvSpPr>
          <p:nvPr>
            <p:ph type="body" idx="2"/>
          </p:nvPr>
        </p:nvSpPr>
        <p:spPr>
          <a:xfrm>
            <a:off x="5935075" y="2345843"/>
            <a:ext cx="5068574" cy="3274372"/>
          </a:xfrm>
          <a:prstGeom prst="rect">
            <a:avLst/>
          </a:prstGeom>
          <a:noFill/>
          <a:ln>
            <a:noFill/>
          </a:ln>
        </p:spPr>
        <p:txBody>
          <a:bodyPr spcFirstLastPara="1" wrap="square" lIns="91425" tIns="45700" rIns="91425" bIns="45700" anchor="t" anchorCtr="0">
            <a:normAutofit/>
          </a:bodyPr>
          <a:lstStyle>
            <a:lvl1pPr marL="457200" lvl="0" indent="-314325" algn="l">
              <a:lnSpc>
                <a:spcPct val="110000"/>
              </a:lnSpc>
              <a:spcBef>
                <a:spcPts val="1000"/>
              </a:spcBef>
              <a:spcAft>
                <a:spcPts val="0"/>
              </a:spcAft>
              <a:buSzPts val="1350"/>
              <a:buChar char="▪"/>
              <a:defRPr/>
            </a:lvl1pPr>
            <a:lvl2pPr marL="914400" lvl="1" indent="-314325" algn="l">
              <a:lnSpc>
                <a:spcPct val="110000"/>
              </a:lnSpc>
              <a:spcBef>
                <a:spcPts val="500"/>
              </a:spcBef>
              <a:spcAft>
                <a:spcPts val="0"/>
              </a:spcAft>
              <a:buSzPts val="1350"/>
              <a:buChar char="▪"/>
              <a:defRPr/>
            </a:lvl2pPr>
            <a:lvl3pPr marL="1371600" lvl="2" indent="-314325" algn="l">
              <a:lnSpc>
                <a:spcPct val="110000"/>
              </a:lnSpc>
              <a:spcBef>
                <a:spcPts val="500"/>
              </a:spcBef>
              <a:spcAft>
                <a:spcPts val="0"/>
              </a:spcAft>
              <a:buSzPts val="1350"/>
              <a:buChar char="▪"/>
              <a:defRPr/>
            </a:lvl3pPr>
            <a:lvl4pPr marL="1828800" lvl="3" indent="-314325" algn="l">
              <a:lnSpc>
                <a:spcPct val="110000"/>
              </a:lnSpc>
              <a:spcBef>
                <a:spcPts val="500"/>
              </a:spcBef>
              <a:spcAft>
                <a:spcPts val="0"/>
              </a:spcAft>
              <a:buSzPts val="1350"/>
              <a:buChar char="▪"/>
              <a:defRPr/>
            </a:lvl4pPr>
            <a:lvl5pPr marL="2286000" lvl="4" indent="-314325" algn="l">
              <a:lnSpc>
                <a:spcPct val="11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0"/>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0"/>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0"/>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691078" y="722900"/>
            <a:ext cx="10320062" cy="140750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1"/>
          <p:cNvSpPr txBox="1">
            <a:spLocks noGrp="1"/>
          </p:cNvSpPr>
          <p:nvPr>
            <p:ph type="body" idx="1"/>
          </p:nvPr>
        </p:nvSpPr>
        <p:spPr>
          <a:xfrm>
            <a:off x="691078" y="2331481"/>
            <a:ext cx="4963444" cy="54007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1800"/>
              <a:buNone/>
              <a:defRPr sz="2400" b="0" i="1"/>
            </a:lvl1pPr>
            <a:lvl2pPr marL="914400" lvl="1" indent="-228600" algn="l">
              <a:lnSpc>
                <a:spcPct val="110000"/>
              </a:lnSpc>
              <a:spcBef>
                <a:spcPts val="500"/>
              </a:spcBef>
              <a:spcAft>
                <a:spcPts val="0"/>
              </a:spcAft>
              <a:buSzPts val="1500"/>
              <a:buNone/>
              <a:defRPr sz="2000" b="1"/>
            </a:lvl2pPr>
            <a:lvl3pPr marL="1371600" lvl="2" indent="-228600" algn="l">
              <a:lnSpc>
                <a:spcPct val="110000"/>
              </a:lnSpc>
              <a:spcBef>
                <a:spcPts val="500"/>
              </a:spcBef>
              <a:spcAft>
                <a:spcPts val="0"/>
              </a:spcAft>
              <a:buSzPts val="1350"/>
              <a:buNone/>
              <a:defRPr sz="1800" b="1"/>
            </a:lvl3pPr>
            <a:lvl4pPr marL="1828800" lvl="3" indent="-228600" algn="l">
              <a:lnSpc>
                <a:spcPct val="110000"/>
              </a:lnSpc>
              <a:spcBef>
                <a:spcPts val="500"/>
              </a:spcBef>
              <a:spcAft>
                <a:spcPts val="0"/>
              </a:spcAft>
              <a:buSzPts val="1200"/>
              <a:buNone/>
              <a:defRPr sz="1600" b="1"/>
            </a:lvl4pPr>
            <a:lvl5pPr marL="2286000" lvl="4" indent="-228600" algn="l">
              <a:lnSpc>
                <a:spcPct val="11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1"/>
          <p:cNvSpPr txBox="1">
            <a:spLocks noGrp="1"/>
          </p:cNvSpPr>
          <p:nvPr>
            <p:ph type="body" idx="2"/>
          </p:nvPr>
        </p:nvSpPr>
        <p:spPr>
          <a:xfrm>
            <a:off x="691078" y="2954564"/>
            <a:ext cx="4963444" cy="2790357"/>
          </a:xfrm>
          <a:prstGeom prst="rect">
            <a:avLst/>
          </a:prstGeom>
          <a:noFill/>
          <a:ln>
            <a:noFill/>
          </a:ln>
        </p:spPr>
        <p:txBody>
          <a:bodyPr spcFirstLastPara="1" wrap="square" lIns="91425" tIns="45700" rIns="91425" bIns="45700" anchor="t" anchorCtr="0">
            <a:normAutofit/>
          </a:bodyPr>
          <a:lstStyle>
            <a:lvl1pPr marL="457200" lvl="0" indent="-314325" algn="l">
              <a:lnSpc>
                <a:spcPct val="110000"/>
              </a:lnSpc>
              <a:spcBef>
                <a:spcPts val="1000"/>
              </a:spcBef>
              <a:spcAft>
                <a:spcPts val="0"/>
              </a:spcAft>
              <a:buSzPts val="1350"/>
              <a:buChar char="▪"/>
              <a:defRPr/>
            </a:lvl1pPr>
            <a:lvl2pPr marL="914400" lvl="1" indent="-314325" algn="l">
              <a:lnSpc>
                <a:spcPct val="110000"/>
              </a:lnSpc>
              <a:spcBef>
                <a:spcPts val="500"/>
              </a:spcBef>
              <a:spcAft>
                <a:spcPts val="0"/>
              </a:spcAft>
              <a:buSzPts val="1350"/>
              <a:buChar char="▪"/>
              <a:defRPr/>
            </a:lvl2pPr>
            <a:lvl3pPr marL="1371600" lvl="2" indent="-314325" algn="l">
              <a:lnSpc>
                <a:spcPct val="110000"/>
              </a:lnSpc>
              <a:spcBef>
                <a:spcPts val="500"/>
              </a:spcBef>
              <a:spcAft>
                <a:spcPts val="0"/>
              </a:spcAft>
              <a:buSzPts val="1350"/>
              <a:buChar char="▪"/>
              <a:defRPr/>
            </a:lvl3pPr>
            <a:lvl4pPr marL="1828800" lvl="3" indent="-314325" algn="l">
              <a:lnSpc>
                <a:spcPct val="110000"/>
              </a:lnSpc>
              <a:spcBef>
                <a:spcPts val="500"/>
              </a:spcBef>
              <a:spcAft>
                <a:spcPts val="0"/>
              </a:spcAft>
              <a:buSzPts val="1350"/>
              <a:buChar char="▪"/>
              <a:defRPr/>
            </a:lvl4pPr>
            <a:lvl5pPr marL="2286000" lvl="4" indent="-314325" algn="l">
              <a:lnSpc>
                <a:spcPct val="11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1"/>
          <p:cNvSpPr txBox="1">
            <a:spLocks noGrp="1"/>
          </p:cNvSpPr>
          <p:nvPr>
            <p:ph type="body" idx="3"/>
          </p:nvPr>
        </p:nvSpPr>
        <p:spPr>
          <a:xfrm>
            <a:off x="6103351" y="2331481"/>
            <a:ext cx="4900298" cy="54007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1800"/>
              <a:buNone/>
              <a:defRPr sz="2400" b="0" i="1"/>
            </a:lvl1pPr>
            <a:lvl2pPr marL="914400" lvl="1" indent="-228600" algn="l">
              <a:lnSpc>
                <a:spcPct val="110000"/>
              </a:lnSpc>
              <a:spcBef>
                <a:spcPts val="500"/>
              </a:spcBef>
              <a:spcAft>
                <a:spcPts val="0"/>
              </a:spcAft>
              <a:buSzPts val="1500"/>
              <a:buNone/>
              <a:defRPr sz="2000" b="1"/>
            </a:lvl2pPr>
            <a:lvl3pPr marL="1371600" lvl="2" indent="-228600" algn="l">
              <a:lnSpc>
                <a:spcPct val="110000"/>
              </a:lnSpc>
              <a:spcBef>
                <a:spcPts val="500"/>
              </a:spcBef>
              <a:spcAft>
                <a:spcPts val="0"/>
              </a:spcAft>
              <a:buSzPts val="1350"/>
              <a:buNone/>
              <a:defRPr sz="1800" b="1"/>
            </a:lvl3pPr>
            <a:lvl4pPr marL="1828800" lvl="3" indent="-228600" algn="l">
              <a:lnSpc>
                <a:spcPct val="110000"/>
              </a:lnSpc>
              <a:spcBef>
                <a:spcPts val="500"/>
              </a:spcBef>
              <a:spcAft>
                <a:spcPts val="0"/>
              </a:spcAft>
              <a:buSzPts val="1200"/>
              <a:buNone/>
              <a:defRPr sz="1600" b="1"/>
            </a:lvl4pPr>
            <a:lvl5pPr marL="2286000" lvl="4" indent="-228600" algn="l">
              <a:lnSpc>
                <a:spcPct val="11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21"/>
          <p:cNvSpPr txBox="1">
            <a:spLocks noGrp="1"/>
          </p:cNvSpPr>
          <p:nvPr>
            <p:ph type="body" idx="4"/>
          </p:nvPr>
        </p:nvSpPr>
        <p:spPr>
          <a:xfrm>
            <a:off x="6103351" y="2954564"/>
            <a:ext cx="4900298" cy="2790357"/>
          </a:xfrm>
          <a:prstGeom prst="rect">
            <a:avLst/>
          </a:prstGeom>
          <a:noFill/>
          <a:ln>
            <a:noFill/>
          </a:ln>
        </p:spPr>
        <p:txBody>
          <a:bodyPr spcFirstLastPara="1" wrap="square" lIns="91425" tIns="45700" rIns="91425" bIns="45700" anchor="t" anchorCtr="0">
            <a:normAutofit/>
          </a:bodyPr>
          <a:lstStyle>
            <a:lvl1pPr marL="457200" lvl="0" indent="-314325" algn="l">
              <a:lnSpc>
                <a:spcPct val="110000"/>
              </a:lnSpc>
              <a:spcBef>
                <a:spcPts val="1000"/>
              </a:spcBef>
              <a:spcAft>
                <a:spcPts val="0"/>
              </a:spcAft>
              <a:buSzPts val="1350"/>
              <a:buChar char="▪"/>
              <a:defRPr/>
            </a:lvl1pPr>
            <a:lvl2pPr marL="914400" lvl="1" indent="-314325" algn="l">
              <a:lnSpc>
                <a:spcPct val="110000"/>
              </a:lnSpc>
              <a:spcBef>
                <a:spcPts val="500"/>
              </a:spcBef>
              <a:spcAft>
                <a:spcPts val="0"/>
              </a:spcAft>
              <a:buSzPts val="1350"/>
              <a:buChar char="▪"/>
              <a:defRPr/>
            </a:lvl2pPr>
            <a:lvl3pPr marL="1371600" lvl="2" indent="-314325" algn="l">
              <a:lnSpc>
                <a:spcPct val="110000"/>
              </a:lnSpc>
              <a:spcBef>
                <a:spcPts val="500"/>
              </a:spcBef>
              <a:spcAft>
                <a:spcPts val="0"/>
              </a:spcAft>
              <a:buSzPts val="1350"/>
              <a:buChar char="▪"/>
              <a:defRPr/>
            </a:lvl3pPr>
            <a:lvl4pPr marL="1828800" lvl="3" indent="-314325" algn="l">
              <a:lnSpc>
                <a:spcPct val="110000"/>
              </a:lnSpc>
              <a:spcBef>
                <a:spcPts val="500"/>
              </a:spcBef>
              <a:spcAft>
                <a:spcPts val="0"/>
              </a:spcAft>
              <a:buSzPts val="1350"/>
              <a:buChar char="▪"/>
              <a:defRPr/>
            </a:lvl4pPr>
            <a:lvl5pPr marL="2286000" lvl="4" indent="-314325" algn="l">
              <a:lnSpc>
                <a:spcPct val="11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1"/>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1"/>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691078" y="722903"/>
            <a:ext cx="10501177" cy="140123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2"/>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2"/>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2"/>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3"/>
        <p:cNvGrpSpPr/>
        <p:nvPr/>
      </p:nvGrpSpPr>
      <p:grpSpPr>
        <a:xfrm>
          <a:off x="0" y="0"/>
          <a:ext cx="0" cy="0"/>
          <a:chOff x="0" y="0"/>
          <a:chExt cx="0" cy="0"/>
        </a:xfrm>
      </p:grpSpPr>
      <p:grpSp>
        <p:nvGrpSpPr>
          <p:cNvPr id="154" name="Google Shape;154;p23"/>
          <p:cNvGrpSpPr/>
          <p:nvPr/>
        </p:nvGrpSpPr>
        <p:grpSpPr>
          <a:xfrm>
            <a:off x="-6214" y="-1"/>
            <a:ext cx="12214827" cy="6858000"/>
            <a:chOff x="-6214" y="-1"/>
            <a:chExt cx="12214827" cy="6858000"/>
          </a:xfrm>
        </p:grpSpPr>
        <p:cxnSp>
          <p:nvCxnSpPr>
            <p:cNvPr id="155" name="Google Shape;155;p23"/>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56" name="Google Shape;156;p23"/>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57" name="Google Shape;157;p23"/>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58" name="Google Shape;158;p23"/>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59" name="Google Shape;159;p23"/>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0" name="Google Shape;160;p23"/>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1" name="Google Shape;161;p23"/>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2" name="Google Shape;162;p23"/>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3" name="Google Shape;163;p23"/>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4" name="Google Shape;164;p23"/>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5" name="Google Shape;165;p23"/>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6" name="Google Shape;166;p23"/>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7" name="Google Shape;167;p23"/>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8" name="Google Shape;168;p23"/>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9" name="Google Shape;169;p23"/>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0" name="Google Shape;170;p23"/>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1" name="Google Shape;171;p23"/>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2" name="Google Shape;172;p23"/>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3" name="Google Shape;173;p23"/>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4" name="Google Shape;174;p23"/>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5" name="Google Shape;175;p23"/>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6" name="Google Shape;176;p23"/>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7" name="Google Shape;177;p23"/>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8" name="Google Shape;178;p23"/>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9" name="Google Shape;179;p23"/>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80" name="Google Shape;180;p23"/>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81" name="Google Shape;181;p23"/>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82" name="Google Shape;182;p23"/>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83" name="Google Shape;183;p23"/>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84" name="Google Shape;184;p23"/>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85" name="Google Shape;185;p23"/>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186" name="Google Shape;186;p23"/>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3"/>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3"/>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89"/>
        <p:cNvGrpSpPr/>
        <p:nvPr/>
      </p:nvGrpSpPr>
      <p:grpSpPr>
        <a:xfrm>
          <a:off x="0" y="0"/>
          <a:ext cx="0" cy="0"/>
          <a:chOff x="0" y="0"/>
          <a:chExt cx="0" cy="0"/>
        </a:xfrm>
      </p:grpSpPr>
      <p:sp>
        <p:nvSpPr>
          <p:cNvPr id="190" name="Google Shape;190;p24"/>
          <p:cNvSpPr/>
          <p:nvPr/>
        </p:nvSpPr>
        <p:spPr>
          <a:xfrm rot="-8100000">
            <a:off x="-281092" y="3144857"/>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1" name="Google Shape;191;p24"/>
          <p:cNvSpPr txBox="1">
            <a:spLocks noGrp="1"/>
          </p:cNvSpPr>
          <p:nvPr>
            <p:ph type="title"/>
          </p:nvPr>
        </p:nvSpPr>
        <p:spPr>
          <a:xfrm>
            <a:off x="683587" y="713677"/>
            <a:ext cx="4499914" cy="299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4"/>
          <p:cNvSpPr txBox="1">
            <a:spLocks noGrp="1"/>
          </p:cNvSpPr>
          <p:nvPr>
            <p:ph type="body" idx="1"/>
          </p:nvPr>
        </p:nvSpPr>
        <p:spPr>
          <a:xfrm>
            <a:off x="5698672" y="708102"/>
            <a:ext cx="5656716" cy="5430644"/>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3200"/>
            </a:lvl1pPr>
            <a:lvl2pPr marL="914400" lvl="1" indent="-361950" algn="l">
              <a:lnSpc>
                <a:spcPct val="110000"/>
              </a:lnSpc>
              <a:spcBef>
                <a:spcPts val="500"/>
              </a:spcBef>
              <a:spcAft>
                <a:spcPts val="0"/>
              </a:spcAft>
              <a:buSzPts val="2100"/>
              <a:buChar char="▪"/>
              <a:defRPr sz="2800"/>
            </a:lvl2pPr>
            <a:lvl3pPr marL="1371600" lvl="2" indent="-342900" algn="l">
              <a:lnSpc>
                <a:spcPct val="110000"/>
              </a:lnSpc>
              <a:spcBef>
                <a:spcPts val="500"/>
              </a:spcBef>
              <a:spcAft>
                <a:spcPts val="0"/>
              </a:spcAft>
              <a:buSzPts val="1800"/>
              <a:buChar char="▪"/>
              <a:defRPr sz="2400"/>
            </a:lvl3pPr>
            <a:lvl4pPr marL="1828800" lvl="3" indent="-323850" algn="l">
              <a:lnSpc>
                <a:spcPct val="110000"/>
              </a:lnSpc>
              <a:spcBef>
                <a:spcPts val="500"/>
              </a:spcBef>
              <a:spcAft>
                <a:spcPts val="0"/>
              </a:spcAft>
              <a:buSzPts val="1500"/>
              <a:buChar char="▪"/>
              <a:defRPr sz="2000"/>
            </a:lvl4pPr>
            <a:lvl5pPr marL="2286000" lvl="4" indent="-323850" algn="l">
              <a:lnSpc>
                <a:spcPct val="110000"/>
              </a:lnSpc>
              <a:spcBef>
                <a:spcPts val="500"/>
              </a:spcBef>
              <a:spcAft>
                <a:spcPts val="0"/>
              </a:spcAft>
              <a:buSzPts val="15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3" name="Google Shape;193;p24"/>
          <p:cNvSpPr txBox="1">
            <a:spLocks noGrp="1"/>
          </p:cNvSpPr>
          <p:nvPr>
            <p:ph type="body" idx="2"/>
          </p:nvPr>
        </p:nvSpPr>
        <p:spPr>
          <a:xfrm>
            <a:off x="683587" y="3976544"/>
            <a:ext cx="4499914" cy="2162201"/>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800"/>
              <a:buNone/>
              <a:defRPr sz="2400" b="0" i="1">
                <a:solidFill>
                  <a:schemeClr val="dk1"/>
                </a:solidFill>
                <a:latin typeface="Arial"/>
                <a:ea typeface="Arial"/>
                <a:cs typeface="Arial"/>
                <a:sym typeface="Arial"/>
              </a:defRPr>
            </a:lvl1pPr>
            <a:lvl2pPr marL="914400" lvl="1" indent="-228600" algn="l">
              <a:lnSpc>
                <a:spcPct val="110000"/>
              </a:lnSpc>
              <a:spcBef>
                <a:spcPts val="500"/>
              </a:spcBef>
              <a:spcAft>
                <a:spcPts val="0"/>
              </a:spcAft>
              <a:buSzPts val="1050"/>
              <a:buNone/>
              <a:defRPr sz="1400"/>
            </a:lvl2pPr>
            <a:lvl3pPr marL="1371600" lvl="2" indent="-228600" algn="l">
              <a:lnSpc>
                <a:spcPct val="110000"/>
              </a:lnSpc>
              <a:spcBef>
                <a:spcPts val="500"/>
              </a:spcBef>
              <a:spcAft>
                <a:spcPts val="0"/>
              </a:spcAft>
              <a:buSzPts val="900"/>
              <a:buNone/>
              <a:defRPr sz="1200"/>
            </a:lvl3pPr>
            <a:lvl4pPr marL="1828800" lvl="3" indent="-228600" algn="l">
              <a:lnSpc>
                <a:spcPct val="110000"/>
              </a:lnSpc>
              <a:spcBef>
                <a:spcPts val="500"/>
              </a:spcBef>
              <a:spcAft>
                <a:spcPts val="0"/>
              </a:spcAft>
              <a:buSzPts val="750"/>
              <a:buNone/>
              <a:defRPr sz="1000"/>
            </a:lvl4pPr>
            <a:lvl5pPr marL="2286000" lvl="4" indent="-228600" algn="l">
              <a:lnSpc>
                <a:spcPct val="11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grpSp>
        <p:nvGrpSpPr>
          <p:cNvPr id="194" name="Google Shape;194;p24"/>
          <p:cNvGrpSpPr/>
          <p:nvPr/>
        </p:nvGrpSpPr>
        <p:grpSpPr>
          <a:xfrm>
            <a:off x="-6214" y="-1"/>
            <a:ext cx="12214827" cy="6858000"/>
            <a:chOff x="-6214" y="-1"/>
            <a:chExt cx="12214827" cy="6858000"/>
          </a:xfrm>
        </p:grpSpPr>
        <p:cxnSp>
          <p:nvCxnSpPr>
            <p:cNvPr id="195" name="Google Shape;195;p24"/>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96" name="Google Shape;196;p24"/>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97" name="Google Shape;197;p24"/>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98" name="Google Shape;198;p24"/>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99" name="Google Shape;199;p24"/>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0" name="Google Shape;200;p24"/>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1" name="Google Shape;201;p24"/>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2" name="Google Shape;202;p24"/>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3" name="Google Shape;203;p24"/>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4" name="Google Shape;204;p24"/>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5" name="Google Shape;205;p24"/>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6" name="Google Shape;206;p24"/>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7" name="Google Shape;207;p24"/>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8" name="Google Shape;208;p24"/>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9" name="Google Shape;209;p24"/>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0" name="Google Shape;210;p24"/>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1" name="Google Shape;211;p24"/>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2" name="Google Shape;212;p24"/>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3" name="Google Shape;213;p24"/>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4" name="Google Shape;214;p24"/>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5" name="Google Shape;215;p24"/>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6" name="Google Shape;216;p24"/>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7" name="Google Shape;217;p24"/>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8" name="Google Shape;218;p24"/>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9" name="Google Shape;219;p24"/>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20" name="Google Shape;220;p24"/>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21" name="Google Shape;221;p24"/>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22" name="Google Shape;222;p24"/>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23" name="Google Shape;223;p24"/>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24" name="Google Shape;224;p24"/>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25" name="Google Shape;225;p24"/>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226" name="Google Shape;226;p24"/>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4"/>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4"/>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29"/>
        <p:cNvGrpSpPr/>
        <p:nvPr/>
      </p:nvGrpSpPr>
      <p:grpSpPr>
        <a:xfrm>
          <a:off x="0" y="0"/>
          <a:ext cx="0" cy="0"/>
          <a:chOff x="0" y="0"/>
          <a:chExt cx="0" cy="0"/>
        </a:xfrm>
      </p:grpSpPr>
      <p:grpSp>
        <p:nvGrpSpPr>
          <p:cNvPr id="230" name="Google Shape;230;p25"/>
          <p:cNvGrpSpPr/>
          <p:nvPr/>
        </p:nvGrpSpPr>
        <p:grpSpPr>
          <a:xfrm>
            <a:off x="-6214" y="-1"/>
            <a:ext cx="12214827" cy="6858000"/>
            <a:chOff x="-6214" y="-1"/>
            <a:chExt cx="12214827" cy="6858000"/>
          </a:xfrm>
        </p:grpSpPr>
        <p:cxnSp>
          <p:nvCxnSpPr>
            <p:cNvPr id="231" name="Google Shape;231;p25"/>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2" name="Google Shape;232;p25"/>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3" name="Google Shape;233;p25"/>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4" name="Google Shape;234;p25"/>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5" name="Google Shape;235;p25"/>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6" name="Google Shape;236;p25"/>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7" name="Google Shape;237;p25"/>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8" name="Google Shape;238;p25"/>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9" name="Google Shape;239;p25"/>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0" name="Google Shape;240;p25"/>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1" name="Google Shape;241;p25"/>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2" name="Google Shape;242;p25"/>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3" name="Google Shape;243;p25"/>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4" name="Google Shape;244;p25"/>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5" name="Google Shape;245;p25"/>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6" name="Google Shape;246;p25"/>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7" name="Google Shape;247;p25"/>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8" name="Google Shape;248;p25"/>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9" name="Google Shape;249;p25"/>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0" name="Google Shape;250;p25"/>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1" name="Google Shape;251;p25"/>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2" name="Google Shape;252;p25"/>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3" name="Google Shape;253;p25"/>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4" name="Google Shape;254;p25"/>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5" name="Google Shape;255;p25"/>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6" name="Google Shape;256;p25"/>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7" name="Google Shape;257;p25"/>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8" name="Google Shape;258;p25"/>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9" name="Google Shape;259;p25"/>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60" name="Google Shape;260;p25"/>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61" name="Google Shape;261;p25"/>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262" name="Google Shape;262;p25"/>
          <p:cNvSpPr txBox="1">
            <a:spLocks noGrp="1"/>
          </p:cNvSpPr>
          <p:nvPr>
            <p:ph type="title"/>
          </p:nvPr>
        </p:nvSpPr>
        <p:spPr>
          <a:xfrm>
            <a:off x="683587" y="713677"/>
            <a:ext cx="4434823" cy="302051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25"/>
          <p:cNvSpPr>
            <a:spLocks noGrp="1"/>
          </p:cNvSpPr>
          <p:nvPr>
            <p:ph type="pic" idx="2"/>
          </p:nvPr>
        </p:nvSpPr>
        <p:spPr>
          <a:xfrm>
            <a:off x="5698672" y="713677"/>
            <a:ext cx="5304977" cy="5430645"/>
          </a:xfrm>
          <a:prstGeom prst="rect">
            <a:avLst/>
          </a:prstGeom>
          <a:noFill/>
          <a:ln>
            <a:noFill/>
          </a:ln>
        </p:spPr>
      </p:sp>
      <p:sp>
        <p:nvSpPr>
          <p:cNvPr id="264" name="Google Shape;264;p25"/>
          <p:cNvSpPr/>
          <p:nvPr/>
        </p:nvSpPr>
        <p:spPr>
          <a:xfrm rot="-8100000">
            <a:off x="-281093" y="3143304"/>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65" name="Google Shape;265;p25"/>
          <p:cNvSpPr txBox="1">
            <a:spLocks noGrp="1"/>
          </p:cNvSpPr>
          <p:nvPr>
            <p:ph type="body" idx="1"/>
          </p:nvPr>
        </p:nvSpPr>
        <p:spPr>
          <a:xfrm>
            <a:off x="683587" y="3970330"/>
            <a:ext cx="4434823" cy="217399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800"/>
              <a:buNone/>
              <a:defRPr sz="2400" b="0" i="1">
                <a:solidFill>
                  <a:schemeClr val="dk1"/>
                </a:solidFill>
                <a:latin typeface="Arial"/>
                <a:ea typeface="Arial"/>
                <a:cs typeface="Arial"/>
                <a:sym typeface="Arial"/>
              </a:defRPr>
            </a:lvl1pPr>
            <a:lvl2pPr marL="914400" lvl="1" indent="-228600" algn="l">
              <a:lnSpc>
                <a:spcPct val="110000"/>
              </a:lnSpc>
              <a:spcBef>
                <a:spcPts val="500"/>
              </a:spcBef>
              <a:spcAft>
                <a:spcPts val="0"/>
              </a:spcAft>
              <a:buSzPts val="1050"/>
              <a:buNone/>
              <a:defRPr sz="1400"/>
            </a:lvl2pPr>
            <a:lvl3pPr marL="1371600" lvl="2" indent="-228600" algn="l">
              <a:lnSpc>
                <a:spcPct val="110000"/>
              </a:lnSpc>
              <a:spcBef>
                <a:spcPts val="500"/>
              </a:spcBef>
              <a:spcAft>
                <a:spcPts val="0"/>
              </a:spcAft>
              <a:buSzPts val="900"/>
              <a:buNone/>
              <a:defRPr sz="1200"/>
            </a:lvl3pPr>
            <a:lvl4pPr marL="1828800" lvl="3" indent="-228600" algn="l">
              <a:lnSpc>
                <a:spcPct val="110000"/>
              </a:lnSpc>
              <a:spcBef>
                <a:spcPts val="500"/>
              </a:spcBef>
              <a:spcAft>
                <a:spcPts val="0"/>
              </a:spcAft>
              <a:buSzPts val="750"/>
              <a:buNone/>
              <a:defRPr sz="1000"/>
            </a:lvl4pPr>
            <a:lvl5pPr marL="2286000" lvl="4" indent="-228600" algn="l">
              <a:lnSpc>
                <a:spcPct val="11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6" name="Google Shape;266;p25"/>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25"/>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25"/>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214" y="-1"/>
            <a:ext cx="12214827" cy="6858000"/>
            <a:chOff x="-6214" y="-1"/>
            <a:chExt cx="12214827" cy="6858000"/>
          </a:xfrm>
        </p:grpSpPr>
        <p:cxnSp>
          <p:nvCxnSpPr>
            <p:cNvPr id="11" name="Google Shape;11;p16"/>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2" name="Google Shape;12;p16"/>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3" name="Google Shape;13;p16"/>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4" name="Google Shape;14;p16"/>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5" name="Google Shape;15;p16"/>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6" name="Google Shape;16;p16"/>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7" name="Google Shape;17;p16"/>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8" name="Google Shape;18;p16"/>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19" name="Google Shape;19;p16"/>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0" name="Google Shape;20;p16"/>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1" name="Google Shape;21;p16"/>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2" name="Google Shape;22;p16"/>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3" name="Google Shape;23;p16"/>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4" name="Google Shape;24;p16"/>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5" name="Google Shape;25;p16"/>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6" name="Google Shape;26;p16"/>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7" name="Google Shape;27;p16"/>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8" name="Google Shape;28;p16"/>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29" name="Google Shape;29;p16"/>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0" name="Google Shape;30;p16"/>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1" name="Google Shape;31;p16"/>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 name="Google Shape;32;p16"/>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 name="Google Shape;33;p16"/>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 name="Google Shape;34;p16"/>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5" name="Google Shape;35;p16"/>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 name="Google Shape;36;p16"/>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 name="Google Shape;37;p16"/>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 name="Google Shape;38;p16"/>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9" name="Google Shape;39;p16"/>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40" name="Google Shape;40;p16"/>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41" name="Google Shape;41;p16"/>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42" name="Google Shape;42;p16"/>
          <p:cNvSpPr txBox="1">
            <a:spLocks noGrp="1"/>
          </p:cNvSpPr>
          <p:nvPr>
            <p:ph type="title"/>
          </p:nvPr>
        </p:nvSpPr>
        <p:spPr>
          <a:xfrm>
            <a:off x="691079" y="725951"/>
            <a:ext cx="10325000" cy="1442463"/>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16"/>
          <p:cNvSpPr txBox="1">
            <a:spLocks noGrp="1"/>
          </p:cNvSpPr>
          <p:nvPr>
            <p:ph type="body" idx="1"/>
          </p:nvPr>
        </p:nvSpPr>
        <p:spPr>
          <a:xfrm>
            <a:off x="691079" y="2340131"/>
            <a:ext cx="10325000" cy="3564436"/>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10000"/>
              </a:lnSpc>
              <a:spcBef>
                <a:spcPts val="1000"/>
              </a:spcBef>
              <a:spcAft>
                <a:spcPts val="0"/>
              </a:spcAft>
              <a:buClr>
                <a:srgbClr val="8E85A6"/>
              </a:buClr>
              <a:buSzPts val="1500"/>
              <a:buFont typeface="Noto Sans Symbols"/>
              <a:buChar char="▪"/>
              <a:defRPr sz="2000" b="0" i="0" u="none" strike="noStrike" cap="none">
                <a:solidFill>
                  <a:schemeClr val="dk2"/>
                </a:solidFill>
                <a:latin typeface="Arial"/>
                <a:ea typeface="Arial"/>
                <a:cs typeface="Arial"/>
                <a:sym typeface="Arial"/>
              </a:defRPr>
            </a:lvl1pPr>
            <a:lvl2pPr marL="914400" marR="0" lvl="1" indent="-314325" algn="l" rtl="0">
              <a:lnSpc>
                <a:spcPct val="110000"/>
              </a:lnSpc>
              <a:spcBef>
                <a:spcPts val="500"/>
              </a:spcBef>
              <a:spcAft>
                <a:spcPts val="0"/>
              </a:spcAft>
              <a:buClr>
                <a:srgbClr val="8E85A6"/>
              </a:buClr>
              <a:buSzPts val="1350"/>
              <a:buFont typeface="Noto Sans Symbols"/>
              <a:buChar char="▪"/>
              <a:defRPr sz="1800" b="0" i="0" u="none" strike="noStrike" cap="none">
                <a:solidFill>
                  <a:schemeClr val="dk2"/>
                </a:solidFill>
                <a:latin typeface="Arial"/>
                <a:ea typeface="Arial"/>
                <a:cs typeface="Arial"/>
                <a:sym typeface="Arial"/>
              </a:defRPr>
            </a:lvl2pPr>
            <a:lvl3pPr marL="1371600" marR="0" lvl="2" indent="-304800" algn="l" rtl="0">
              <a:lnSpc>
                <a:spcPct val="110000"/>
              </a:lnSpc>
              <a:spcBef>
                <a:spcPts val="500"/>
              </a:spcBef>
              <a:spcAft>
                <a:spcPts val="0"/>
              </a:spcAft>
              <a:buClr>
                <a:srgbClr val="8E85A6"/>
              </a:buClr>
              <a:buSzPts val="1200"/>
              <a:buFont typeface="Noto Sans Symbols"/>
              <a:buChar char="▪"/>
              <a:defRPr sz="1600" b="0" i="0" u="none" strike="noStrike" cap="none">
                <a:solidFill>
                  <a:schemeClr val="dk2"/>
                </a:solidFill>
                <a:latin typeface="Arial"/>
                <a:ea typeface="Arial"/>
                <a:cs typeface="Arial"/>
                <a:sym typeface="Arial"/>
              </a:defRPr>
            </a:lvl3pPr>
            <a:lvl4pPr marL="1828800" marR="0" lvl="3" indent="-295275" algn="l" rtl="0">
              <a:lnSpc>
                <a:spcPct val="110000"/>
              </a:lnSpc>
              <a:spcBef>
                <a:spcPts val="500"/>
              </a:spcBef>
              <a:spcAft>
                <a:spcPts val="0"/>
              </a:spcAft>
              <a:buClr>
                <a:srgbClr val="8E85A6"/>
              </a:buClr>
              <a:buSzPts val="1050"/>
              <a:buFont typeface="Noto Sans Symbols"/>
              <a:buChar char="▪"/>
              <a:defRPr sz="1400" b="0" i="0" u="none" strike="noStrike" cap="none">
                <a:solidFill>
                  <a:schemeClr val="dk2"/>
                </a:solidFill>
                <a:latin typeface="Arial"/>
                <a:ea typeface="Arial"/>
                <a:cs typeface="Arial"/>
                <a:sym typeface="Arial"/>
              </a:defRPr>
            </a:lvl4pPr>
            <a:lvl5pPr marL="2286000" marR="0" lvl="4" indent="-295275" algn="l" rtl="0">
              <a:lnSpc>
                <a:spcPct val="110000"/>
              </a:lnSpc>
              <a:spcBef>
                <a:spcPts val="500"/>
              </a:spcBef>
              <a:spcAft>
                <a:spcPts val="0"/>
              </a:spcAft>
              <a:buClr>
                <a:srgbClr val="8E85A6"/>
              </a:buClr>
              <a:buSzPts val="1050"/>
              <a:buFont typeface="Noto Sans Symbols"/>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16"/>
          <p:cNvSpPr txBox="1">
            <a:spLocks noGrp="1"/>
          </p:cNvSpPr>
          <p:nvPr>
            <p:ph type="dt" idx="10"/>
          </p:nvPr>
        </p:nvSpPr>
        <p:spPr>
          <a:xfrm>
            <a:off x="683587" y="6215870"/>
            <a:ext cx="3843779" cy="417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 name="Google Shape;45;p16"/>
          <p:cNvSpPr txBox="1">
            <a:spLocks noGrp="1"/>
          </p:cNvSpPr>
          <p:nvPr>
            <p:ph type="ftr" idx="11"/>
          </p:nvPr>
        </p:nvSpPr>
        <p:spPr>
          <a:xfrm>
            <a:off x="691078" y="236364"/>
            <a:ext cx="4114800" cy="417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 name="Google Shape;46;p16"/>
          <p:cNvSpPr txBox="1">
            <a:spLocks noGrp="1"/>
          </p:cNvSpPr>
          <p:nvPr>
            <p:ph type="sldNum" idx="12"/>
          </p:nvPr>
        </p:nvSpPr>
        <p:spPr>
          <a:xfrm>
            <a:off x="11003649" y="6215870"/>
            <a:ext cx="979151" cy="41712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900" b="0" i="0" u="none" strike="noStrike" cap="none">
                <a:solidFill>
                  <a:srgbClr val="888888"/>
                </a:solidFill>
                <a:latin typeface="Arial"/>
                <a:ea typeface="Arial"/>
                <a:cs typeface="Arial"/>
                <a:sym typeface="Arial"/>
              </a:defRPr>
            </a:lvl1pPr>
            <a:lvl2pPr marL="0" marR="0" lvl="1" indent="0" algn="ctr" rtl="0">
              <a:spcBef>
                <a:spcPts val="0"/>
              </a:spcBef>
              <a:buNone/>
              <a:defRPr sz="900" b="0" i="0" u="none" strike="noStrike" cap="none">
                <a:solidFill>
                  <a:srgbClr val="888888"/>
                </a:solidFill>
                <a:latin typeface="Arial"/>
                <a:ea typeface="Arial"/>
                <a:cs typeface="Arial"/>
                <a:sym typeface="Arial"/>
              </a:defRPr>
            </a:lvl2pPr>
            <a:lvl3pPr marL="0" marR="0" lvl="2" indent="0" algn="ctr" rtl="0">
              <a:spcBef>
                <a:spcPts val="0"/>
              </a:spcBef>
              <a:buNone/>
              <a:defRPr sz="900" b="0" i="0" u="none" strike="noStrike" cap="none">
                <a:solidFill>
                  <a:srgbClr val="888888"/>
                </a:solidFill>
                <a:latin typeface="Arial"/>
                <a:ea typeface="Arial"/>
                <a:cs typeface="Arial"/>
                <a:sym typeface="Arial"/>
              </a:defRPr>
            </a:lvl3pPr>
            <a:lvl4pPr marL="0" marR="0" lvl="3" indent="0" algn="ctr" rtl="0">
              <a:spcBef>
                <a:spcPts val="0"/>
              </a:spcBef>
              <a:buNone/>
              <a:defRPr sz="900" b="0" i="0" u="none" strike="noStrike" cap="none">
                <a:solidFill>
                  <a:srgbClr val="888888"/>
                </a:solidFill>
                <a:latin typeface="Arial"/>
                <a:ea typeface="Arial"/>
                <a:cs typeface="Arial"/>
                <a:sym typeface="Arial"/>
              </a:defRPr>
            </a:lvl4pPr>
            <a:lvl5pPr marL="0" marR="0" lvl="4" indent="0" algn="ctr" rtl="0">
              <a:spcBef>
                <a:spcPts val="0"/>
              </a:spcBef>
              <a:buNone/>
              <a:defRPr sz="900" b="0" i="0" u="none" strike="noStrike" cap="none">
                <a:solidFill>
                  <a:srgbClr val="888888"/>
                </a:solidFill>
                <a:latin typeface="Arial"/>
                <a:ea typeface="Arial"/>
                <a:cs typeface="Arial"/>
                <a:sym typeface="Arial"/>
              </a:defRPr>
            </a:lvl5pPr>
            <a:lvl6pPr marL="0" marR="0" lvl="5" indent="0" algn="ctr" rtl="0">
              <a:spcBef>
                <a:spcPts val="0"/>
              </a:spcBef>
              <a:buNone/>
              <a:defRPr sz="900" b="0" i="0" u="none" strike="noStrike" cap="none">
                <a:solidFill>
                  <a:srgbClr val="888888"/>
                </a:solidFill>
                <a:latin typeface="Arial"/>
                <a:ea typeface="Arial"/>
                <a:cs typeface="Arial"/>
                <a:sym typeface="Arial"/>
              </a:defRPr>
            </a:lvl6pPr>
            <a:lvl7pPr marL="0" marR="0" lvl="6" indent="0" algn="ctr" rtl="0">
              <a:spcBef>
                <a:spcPts val="0"/>
              </a:spcBef>
              <a:buNone/>
              <a:defRPr sz="900" b="0" i="0" u="none" strike="noStrike" cap="none">
                <a:solidFill>
                  <a:srgbClr val="888888"/>
                </a:solidFill>
                <a:latin typeface="Arial"/>
                <a:ea typeface="Arial"/>
                <a:cs typeface="Arial"/>
                <a:sym typeface="Arial"/>
              </a:defRPr>
            </a:lvl7pPr>
            <a:lvl8pPr marL="0" marR="0" lvl="7" indent="0" algn="ctr" rtl="0">
              <a:spcBef>
                <a:spcPts val="0"/>
              </a:spcBef>
              <a:buNone/>
              <a:defRPr sz="900" b="0" i="0" u="none" strike="noStrike" cap="none">
                <a:solidFill>
                  <a:srgbClr val="888888"/>
                </a:solidFill>
                <a:latin typeface="Arial"/>
                <a:ea typeface="Arial"/>
                <a:cs typeface="Arial"/>
                <a:sym typeface="Arial"/>
              </a:defRPr>
            </a:lvl8pPr>
            <a:lvl9pPr marL="0" marR="0" lvl="8" indent="0" algn="ctr" rtl="0">
              <a:spcBef>
                <a:spcPts val="0"/>
              </a:spcBef>
              <a:buNone/>
              <a:defRPr sz="9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7" name="Google Shape;47;p16"/>
          <p:cNvSpPr/>
          <p:nvPr/>
        </p:nvSpPr>
        <p:spPr>
          <a:xfrm rot="-8100000">
            <a:off x="-281094" y="1516214"/>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LLEGGIO@augusta.edu" TargetMode="External"/><Relationship Id="rId2" Type="http://schemas.openxmlformats.org/officeDocument/2006/relationships/hyperlink" Target="mailto:ssmit1@uw.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19" name="Google Shape;319;p1"/>
          <p:cNvGrpSpPr/>
          <p:nvPr/>
        </p:nvGrpSpPr>
        <p:grpSpPr>
          <a:xfrm>
            <a:off x="-6214" y="-1"/>
            <a:ext cx="12214827" cy="6858000"/>
            <a:chOff x="-6214" y="-1"/>
            <a:chExt cx="12214827" cy="6858000"/>
          </a:xfrm>
        </p:grpSpPr>
        <p:cxnSp>
          <p:nvCxnSpPr>
            <p:cNvPr id="320" name="Google Shape;320;p1"/>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1" name="Google Shape;321;p1"/>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2" name="Google Shape;322;p1"/>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3" name="Google Shape;323;p1"/>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4" name="Google Shape;324;p1"/>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5" name="Google Shape;325;p1"/>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6" name="Google Shape;326;p1"/>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7" name="Google Shape;327;p1"/>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8" name="Google Shape;328;p1"/>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29" name="Google Shape;329;p1"/>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0" name="Google Shape;330;p1"/>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1" name="Google Shape;331;p1"/>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2" name="Google Shape;332;p1"/>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3" name="Google Shape;333;p1"/>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4" name="Google Shape;334;p1"/>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5" name="Google Shape;335;p1"/>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6" name="Google Shape;336;p1"/>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7" name="Google Shape;337;p1"/>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8" name="Google Shape;338;p1"/>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39" name="Google Shape;339;p1"/>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0" name="Google Shape;340;p1"/>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1" name="Google Shape;341;p1"/>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2" name="Google Shape;342;p1"/>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3" name="Google Shape;343;p1"/>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4" name="Google Shape;344;p1"/>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5" name="Google Shape;345;p1"/>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6" name="Google Shape;346;p1"/>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7" name="Google Shape;347;p1"/>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8" name="Google Shape;348;p1"/>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49" name="Google Shape;349;p1"/>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50" name="Google Shape;350;p1"/>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351" name="Google Shape;351;p1"/>
          <p:cNvSpPr/>
          <p:nvPr/>
        </p:nvSpPr>
        <p:spPr>
          <a:xfrm rot="-8100000">
            <a:off x="-281093" y="1525300"/>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52" name="Google Shape;352;p1"/>
          <p:cNvSpPr txBox="1">
            <a:spLocks noGrp="1"/>
          </p:cNvSpPr>
          <p:nvPr>
            <p:ph type="ctrTitle"/>
          </p:nvPr>
        </p:nvSpPr>
        <p:spPr>
          <a:xfrm>
            <a:off x="691078" y="722904"/>
            <a:ext cx="5408713" cy="141037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800"/>
              <a:buFont typeface="Arial"/>
              <a:buNone/>
            </a:pPr>
            <a:r>
              <a:rPr lang="en-US" sz="3800" dirty="0"/>
              <a:t>Giving Feedback and Coaching</a:t>
            </a:r>
            <a:endParaRPr dirty="0"/>
          </a:p>
        </p:txBody>
      </p:sp>
      <p:sp>
        <p:nvSpPr>
          <p:cNvPr id="353" name="Google Shape;353;p1"/>
          <p:cNvSpPr txBox="1">
            <a:spLocks noGrp="1"/>
          </p:cNvSpPr>
          <p:nvPr>
            <p:ph type="subTitle" idx="1"/>
          </p:nvPr>
        </p:nvSpPr>
        <p:spPr>
          <a:xfrm>
            <a:off x="6556948" y="727259"/>
            <a:ext cx="4433253" cy="1406024"/>
          </a:xfrm>
          <a:prstGeom prst="rect">
            <a:avLst/>
          </a:prstGeom>
          <a:noFill/>
          <a:ln>
            <a:noFill/>
          </a:ln>
        </p:spPr>
        <p:txBody>
          <a:bodyPr spcFirstLastPara="1" wrap="square" lIns="91425" tIns="45700" rIns="91425" bIns="45700" anchor="b" anchorCtr="0">
            <a:normAutofit fontScale="77500" lnSpcReduction="20000"/>
          </a:bodyPr>
          <a:lstStyle/>
          <a:p>
            <a:pPr marL="0" lvl="0" indent="0" algn="l" rtl="0">
              <a:lnSpc>
                <a:spcPct val="110000"/>
              </a:lnSpc>
              <a:spcBef>
                <a:spcPts val="0"/>
              </a:spcBef>
              <a:spcAft>
                <a:spcPts val="0"/>
              </a:spcAft>
              <a:buSzPts val="1800"/>
              <a:buNone/>
            </a:pPr>
            <a:r>
              <a:rPr lang="en-US" dirty="0"/>
              <a:t>Longitudinal Session #3 COMSEP COACHING CERTIFICATE PROGRAM</a:t>
            </a:r>
          </a:p>
          <a:p>
            <a:pPr marL="0" lvl="0" indent="0" algn="l" rtl="0">
              <a:lnSpc>
                <a:spcPct val="110000"/>
              </a:lnSpc>
              <a:spcBef>
                <a:spcPts val="0"/>
              </a:spcBef>
              <a:spcAft>
                <a:spcPts val="0"/>
              </a:spcAft>
              <a:buSzPts val="1800"/>
              <a:buNone/>
            </a:pPr>
            <a:r>
              <a:rPr lang="en-US" dirty="0"/>
              <a:t>December 2024 </a:t>
            </a:r>
          </a:p>
          <a:p>
            <a:pPr marL="0" lvl="0" indent="0" algn="l" rtl="0">
              <a:lnSpc>
                <a:spcPct val="110000"/>
              </a:lnSpc>
              <a:spcBef>
                <a:spcPts val="0"/>
              </a:spcBef>
              <a:spcAft>
                <a:spcPts val="0"/>
              </a:spcAft>
              <a:buSzPts val="1800"/>
              <a:buNone/>
            </a:pPr>
            <a:r>
              <a:rPr lang="en-US" dirty="0"/>
              <a:t>Lisa Leggio, MD</a:t>
            </a:r>
            <a:endParaRPr dirty="0"/>
          </a:p>
        </p:txBody>
      </p:sp>
      <p:pic>
        <p:nvPicPr>
          <p:cNvPr id="354" name="Google Shape;354;p1" descr="ScreenLogowithText.jpg"/>
          <p:cNvPicPr preferRelativeResize="0"/>
          <p:nvPr/>
        </p:nvPicPr>
        <p:blipFill rotWithShape="1">
          <a:blip r:embed="rId3">
            <a:alphaModFix/>
          </a:blip>
          <a:srcRect/>
          <a:stretch/>
        </p:blipFill>
        <p:spPr>
          <a:xfrm>
            <a:off x="677374" y="2821232"/>
            <a:ext cx="10325589" cy="28395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6"/>
        <p:cNvGrpSpPr/>
        <p:nvPr/>
      </p:nvGrpSpPr>
      <p:grpSpPr>
        <a:xfrm>
          <a:off x="0" y="0"/>
          <a:ext cx="0" cy="0"/>
          <a:chOff x="0" y="0"/>
          <a:chExt cx="0" cy="0"/>
        </a:xfrm>
      </p:grpSpPr>
      <p:grpSp>
        <p:nvGrpSpPr>
          <p:cNvPr id="917" name="Google Shape;917;p14"/>
          <p:cNvGrpSpPr/>
          <p:nvPr/>
        </p:nvGrpSpPr>
        <p:grpSpPr>
          <a:xfrm>
            <a:off x="-6214" y="-1"/>
            <a:ext cx="12214827" cy="6858000"/>
            <a:chOff x="-6214" y="-1"/>
            <a:chExt cx="12214827" cy="6858000"/>
          </a:xfrm>
        </p:grpSpPr>
        <p:cxnSp>
          <p:nvCxnSpPr>
            <p:cNvPr id="918" name="Google Shape;918;p14"/>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19" name="Google Shape;919;p14"/>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0" name="Google Shape;920;p14"/>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1" name="Google Shape;921;p14"/>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2" name="Google Shape;922;p14"/>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3" name="Google Shape;923;p14"/>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4" name="Google Shape;924;p14"/>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5" name="Google Shape;925;p14"/>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6" name="Google Shape;926;p14"/>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7" name="Google Shape;927;p14"/>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8" name="Google Shape;928;p14"/>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29" name="Google Shape;929;p14"/>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0" name="Google Shape;930;p14"/>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1" name="Google Shape;931;p14"/>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2" name="Google Shape;932;p14"/>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3" name="Google Shape;933;p14"/>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4" name="Google Shape;934;p14"/>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5" name="Google Shape;935;p14"/>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6" name="Google Shape;936;p14"/>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7" name="Google Shape;937;p14"/>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8" name="Google Shape;938;p14"/>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39" name="Google Shape;939;p14"/>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0" name="Google Shape;940;p14"/>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1" name="Google Shape;941;p14"/>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2" name="Google Shape;942;p14"/>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3" name="Google Shape;943;p14"/>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4" name="Google Shape;944;p14"/>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5" name="Google Shape;945;p14"/>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6" name="Google Shape;946;p14"/>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7" name="Google Shape;947;p14"/>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48" name="Google Shape;948;p14"/>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949" name="Google Shape;949;p14"/>
          <p:cNvSpPr/>
          <p:nvPr/>
        </p:nvSpPr>
        <p:spPr>
          <a:xfrm rot="-8100000">
            <a:off x="-281093" y="2607907"/>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50" name="Google Shape;950;p14"/>
          <p:cNvSpPr/>
          <p:nvPr/>
        </p:nvSpPr>
        <p:spPr>
          <a:xfrm>
            <a:off x="-2203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tx1"/>
              </a:solidFill>
              <a:latin typeface="Arial"/>
              <a:ea typeface="Arial"/>
              <a:cs typeface="Arial"/>
              <a:sym typeface="Arial"/>
            </a:endParaRPr>
          </a:p>
        </p:txBody>
      </p:sp>
      <p:grpSp>
        <p:nvGrpSpPr>
          <p:cNvPr id="951" name="Google Shape;951;p14"/>
          <p:cNvGrpSpPr/>
          <p:nvPr/>
        </p:nvGrpSpPr>
        <p:grpSpPr>
          <a:xfrm>
            <a:off x="39179" y="154441"/>
            <a:ext cx="12214827" cy="6858000"/>
            <a:chOff x="-6214" y="-1"/>
            <a:chExt cx="12214827" cy="6858000"/>
          </a:xfrm>
        </p:grpSpPr>
        <p:cxnSp>
          <p:nvCxnSpPr>
            <p:cNvPr id="952" name="Google Shape;952;p14"/>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53" name="Google Shape;953;p14"/>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54" name="Google Shape;954;p14"/>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55" name="Google Shape;955;p14"/>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56" name="Google Shape;956;p14"/>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57" name="Google Shape;957;p14"/>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58" name="Google Shape;958;p14"/>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59" name="Google Shape;959;p14"/>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0" name="Google Shape;960;p14"/>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1" name="Google Shape;961;p14"/>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2" name="Google Shape;962;p14"/>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3" name="Google Shape;963;p14"/>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4" name="Google Shape;964;p14"/>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5" name="Google Shape;965;p14"/>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6" name="Google Shape;966;p14"/>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7" name="Google Shape;967;p14"/>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8" name="Google Shape;968;p14"/>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69" name="Google Shape;969;p14"/>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0" name="Google Shape;970;p14"/>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1" name="Google Shape;971;p14"/>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2" name="Google Shape;972;p14"/>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3" name="Google Shape;973;p14"/>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4" name="Google Shape;974;p14"/>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5" name="Google Shape;975;p14"/>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6" name="Google Shape;976;p14"/>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7" name="Google Shape;977;p14"/>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8" name="Google Shape;978;p14"/>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79" name="Google Shape;979;p14"/>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80" name="Google Shape;980;p14"/>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81" name="Google Shape;981;p14"/>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982" name="Google Shape;982;p14"/>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983" name="Google Shape;983;p14"/>
          <p:cNvSpPr/>
          <p:nvPr/>
        </p:nvSpPr>
        <p:spPr>
          <a:xfrm rot="-8100000">
            <a:off x="-281094" y="2610287"/>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84" name="Google Shape;984;p14"/>
          <p:cNvSpPr txBox="1">
            <a:spLocks noGrp="1"/>
          </p:cNvSpPr>
          <p:nvPr>
            <p:ph type="title"/>
          </p:nvPr>
        </p:nvSpPr>
        <p:spPr>
          <a:xfrm>
            <a:off x="691078" y="722903"/>
            <a:ext cx="3930417" cy="147336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5400"/>
              <a:buFont typeface="Arial"/>
              <a:buNone/>
            </a:pPr>
            <a:r>
              <a:rPr lang="en-US" sz="4800" dirty="0"/>
              <a:t>Practice and Experiment!</a:t>
            </a:r>
            <a:endParaRPr sz="4000" dirty="0"/>
          </a:p>
        </p:txBody>
      </p:sp>
      <p:pic>
        <p:nvPicPr>
          <p:cNvPr id="3" name="Picture 2" descr="Paper head with flowers">
            <a:extLst>
              <a:ext uri="{FF2B5EF4-FFF2-40B4-BE49-F238E27FC236}">
                <a16:creationId xmlns:a16="http://schemas.microsoft.com/office/drawing/2014/main" id="{3FA185AA-EBFE-8D99-E523-812A0A089F75}"/>
              </a:ext>
            </a:extLst>
          </p:cNvPr>
          <p:cNvPicPr>
            <a:picLocks noChangeAspect="1"/>
          </p:cNvPicPr>
          <p:nvPr/>
        </p:nvPicPr>
        <p:blipFill>
          <a:blip r:embed="rId3"/>
          <a:stretch>
            <a:fillRect/>
          </a:stretch>
        </p:blipFill>
        <p:spPr>
          <a:xfrm>
            <a:off x="7624498" y="12347"/>
            <a:ext cx="4572000" cy="6858000"/>
          </a:xfrm>
          <a:prstGeom prst="rect">
            <a:avLst/>
          </a:prstGeom>
        </p:spPr>
      </p:pic>
      <p:sp>
        <p:nvSpPr>
          <p:cNvPr id="2" name="TextBox 1">
            <a:extLst>
              <a:ext uri="{FF2B5EF4-FFF2-40B4-BE49-F238E27FC236}">
                <a16:creationId xmlns:a16="http://schemas.microsoft.com/office/drawing/2014/main" id="{9B08C214-7BFE-C851-F7C1-3965C536B89F}"/>
              </a:ext>
            </a:extLst>
          </p:cNvPr>
          <p:cNvSpPr txBox="1"/>
          <p:nvPr/>
        </p:nvSpPr>
        <p:spPr>
          <a:xfrm>
            <a:off x="625896" y="2707996"/>
            <a:ext cx="6743137" cy="4001095"/>
          </a:xfrm>
          <a:prstGeom prst="rect">
            <a:avLst/>
          </a:prstGeom>
          <a:noFill/>
        </p:spPr>
        <p:txBody>
          <a:bodyPr wrap="square" rtlCol="0">
            <a:spAutoFit/>
          </a:bodyPr>
          <a:lstStyle/>
          <a:p>
            <a:r>
              <a:rPr lang="en-US" sz="1600" b="1" dirty="0"/>
              <a:t>Choose Your Adventure:</a:t>
            </a:r>
          </a:p>
          <a:p>
            <a:pPr marL="342900" indent="-342900">
              <a:buAutoNum type="arabicPeriod"/>
            </a:pPr>
            <a:r>
              <a:rPr lang="en-US" sz="1600" dirty="0"/>
              <a:t>Real coaching topic (any subject) that will help YOU move forward.</a:t>
            </a:r>
          </a:p>
          <a:p>
            <a:pPr marL="342900" indent="-342900">
              <a:buAutoNum type="arabicPeriod"/>
            </a:pPr>
            <a:endParaRPr lang="en-US" sz="1600" dirty="0"/>
          </a:p>
          <a:p>
            <a:pPr marL="342900" indent="-342900">
              <a:buAutoNum type="arabicPeriod"/>
            </a:pPr>
            <a:r>
              <a:rPr lang="en-US" sz="1600" dirty="0"/>
              <a:t>A situation in which you received feedback (e.g. course evaluations, annual performance evaluation, verbal feedback from a colleague or supervisor).</a:t>
            </a:r>
          </a:p>
          <a:p>
            <a:pPr marL="342900" indent="-342900">
              <a:buAutoNum type="arabicPeriod"/>
            </a:pPr>
            <a:endParaRPr lang="en-US" sz="1600" dirty="0"/>
          </a:p>
          <a:p>
            <a:pPr marL="342900" indent="-342900">
              <a:buAutoNum type="arabicPeriod"/>
            </a:pPr>
            <a:r>
              <a:rPr lang="en-US" sz="1600" dirty="0"/>
              <a:t>Role-play a scenario.</a:t>
            </a:r>
          </a:p>
          <a:p>
            <a:pPr lvl="4"/>
            <a:r>
              <a:rPr lang="en-US" sz="1600" dirty="0"/>
              <a:t>	- </a:t>
            </a:r>
            <a:r>
              <a:rPr lang="en-US" sz="1600" u="sng" dirty="0"/>
              <a:t>Coach</a:t>
            </a:r>
            <a:r>
              <a:rPr lang="en-US" sz="1600" dirty="0"/>
              <a:t> – attending working in clinic with resident; observed patient interaction in which resident seemed rushed and gave only brief explanations to family, ignored family’s body language suggesting they were confused/worried.</a:t>
            </a:r>
          </a:p>
          <a:p>
            <a:pPr lvl="4"/>
            <a:r>
              <a:rPr lang="en-US" sz="1600" dirty="0"/>
              <a:t>	-</a:t>
            </a:r>
            <a:r>
              <a:rPr lang="en-US" sz="1600" u="sng" dirty="0"/>
              <a:t>Learner</a:t>
            </a:r>
            <a:r>
              <a:rPr lang="en-US" sz="1600" dirty="0"/>
              <a:t> – exhausted new parent/3</a:t>
            </a:r>
            <a:r>
              <a:rPr lang="en-US" sz="1600" baseline="30000" dirty="0"/>
              <a:t>rd</a:t>
            </a:r>
            <a:r>
              <a:rPr lang="en-US" sz="1600" dirty="0"/>
              <a:t> year resident working in continuity clinic needing to go back to inpatient floor, frustrated by families questioning their plans, ready to be done with residency!</a:t>
            </a:r>
          </a:p>
          <a:p>
            <a:pPr marL="342900" indent="-342900">
              <a:buAutoNum type="arabicPeriod"/>
            </a:pPr>
            <a:endParaRPr lang="en-US" dirty="0"/>
          </a:p>
        </p:txBody>
      </p:sp>
      <p:sp>
        <p:nvSpPr>
          <p:cNvPr id="4" name="TextBox 3">
            <a:extLst>
              <a:ext uri="{FF2B5EF4-FFF2-40B4-BE49-F238E27FC236}">
                <a16:creationId xmlns:a16="http://schemas.microsoft.com/office/drawing/2014/main" id="{D322B4B5-6055-8750-34BD-AC971CAFCEDB}"/>
              </a:ext>
            </a:extLst>
          </p:cNvPr>
          <p:cNvSpPr txBox="1"/>
          <p:nvPr/>
        </p:nvSpPr>
        <p:spPr>
          <a:xfrm>
            <a:off x="5382797" y="325031"/>
            <a:ext cx="1597225" cy="2308324"/>
          </a:xfrm>
          <a:prstGeom prst="rect">
            <a:avLst/>
          </a:prstGeom>
          <a:solidFill>
            <a:schemeClr val="accent3">
              <a:lumMod val="40000"/>
              <a:lumOff val="60000"/>
            </a:schemeClr>
          </a:solidFill>
          <a:ln>
            <a:solidFill>
              <a:schemeClr val="accent6"/>
            </a:solidFill>
          </a:ln>
        </p:spPr>
        <p:txBody>
          <a:bodyPr wrap="square" rtlCol="0">
            <a:spAutoFit/>
          </a:bodyPr>
          <a:lstStyle/>
          <a:p>
            <a:r>
              <a:rPr lang="en-US" sz="1600" b="1" dirty="0">
                <a:solidFill>
                  <a:schemeClr val="accent1">
                    <a:lumMod val="75000"/>
                  </a:schemeClr>
                </a:solidFill>
              </a:rPr>
              <a:t>Coach 10 min.</a:t>
            </a:r>
          </a:p>
          <a:p>
            <a:r>
              <a:rPr lang="en-US" sz="1600" b="1" dirty="0">
                <a:solidFill>
                  <a:schemeClr val="accent1">
                    <a:lumMod val="75000"/>
                  </a:schemeClr>
                </a:solidFill>
              </a:rPr>
              <a:t>Feedback 2 min</a:t>
            </a:r>
          </a:p>
          <a:p>
            <a:endParaRPr lang="en-US" sz="1600" b="1" dirty="0">
              <a:solidFill>
                <a:schemeClr val="accent1">
                  <a:lumMod val="75000"/>
                </a:schemeClr>
              </a:solidFill>
            </a:endParaRPr>
          </a:p>
          <a:p>
            <a:r>
              <a:rPr lang="en-US" sz="1600" b="1" dirty="0">
                <a:solidFill>
                  <a:schemeClr val="accent1">
                    <a:lumMod val="75000"/>
                  </a:schemeClr>
                </a:solidFill>
              </a:rPr>
              <a:t>SWITCH</a:t>
            </a:r>
          </a:p>
          <a:p>
            <a:endParaRPr lang="en-US" sz="1600" b="1" dirty="0">
              <a:solidFill>
                <a:schemeClr val="accent1">
                  <a:lumMod val="75000"/>
                </a:schemeClr>
              </a:solidFill>
            </a:endParaRPr>
          </a:p>
          <a:p>
            <a:r>
              <a:rPr lang="en-US" sz="1600" b="1" dirty="0">
                <a:solidFill>
                  <a:schemeClr val="accent1">
                    <a:lumMod val="75000"/>
                  </a:schemeClr>
                </a:solidFill>
              </a:rPr>
              <a:t>Coach 10 min</a:t>
            </a:r>
          </a:p>
          <a:p>
            <a:r>
              <a:rPr lang="en-US" sz="1600" b="1" dirty="0">
                <a:solidFill>
                  <a:schemeClr val="accent1">
                    <a:lumMod val="75000"/>
                  </a:schemeClr>
                </a:solidFill>
              </a:rPr>
              <a:t>Feedback 2 min</a:t>
            </a:r>
            <a:endParaRPr lang="en-US" b="1" dirty="0">
              <a:solidFill>
                <a:schemeClr val="accent1">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front of canoe on still water">
            <a:extLst>
              <a:ext uri="{FF2B5EF4-FFF2-40B4-BE49-F238E27FC236}">
                <a16:creationId xmlns:a16="http://schemas.microsoft.com/office/drawing/2014/main" id="{744968B5-2780-9CA5-7249-90417354FF07}"/>
              </a:ext>
            </a:extLst>
          </p:cNvPr>
          <p:cNvPicPr>
            <a:picLocks noChangeAspect="1"/>
          </p:cNvPicPr>
          <p:nvPr/>
        </p:nvPicPr>
        <p:blipFill>
          <a:blip r:embed="rId2"/>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AEBBFF1D-2656-B47B-56B0-FE2A72FA2361}"/>
              </a:ext>
            </a:extLst>
          </p:cNvPr>
          <p:cNvSpPr>
            <a:spLocks noGrp="1"/>
          </p:cNvSpPr>
          <p:nvPr>
            <p:ph type="title" idx="4294967295"/>
          </p:nvPr>
        </p:nvSpPr>
        <p:spPr>
          <a:xfrm>
            <a:off x="2907822" y="277586"/>
            <a:ext cx="10325100" cy="845762"/>
          </a:xfrm>
        </p:spPr>
        <p:txBody>
          <a:bodyPr>
            <a:normAutofit/>
          </a:bodyPr>
          <a:lstStyle/>
          <a:p>
            <a:r>
              <a:rPr lang="en-US" sz="4000" dirty="0">
                <a:solidFill>
                  <a:schemeClr val="bg1">
                    <a:lumMod val="95000"/>
                  </a:schemeClr>
                </a:solidFill>
              </a:rPr>
              <a:t>Reflections on Your Practice</a:t>
            </a:r>
          </a:p>
        </p:txBody>
      </p:sp>
    </p:spTree>
    <p:extLst>
      <p:ext uri="{BB962C8B-B14F-4D97-AF65-F5344CB8AC3E}">
        <p14:creationId xmlns:p14="http://schemas.microsoft.com/office/powerpoint/2010/main" val="1975728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DA3C-5D74-FF01-B53F-594D3D040B98}"/>
              </a:ext>
            </a:extLst>
          </p:cNvPr>
          <p:cNvSpPr>
            <a:spLocks noGrp="1"/>
          </p:cNvSpPr>
          <p:nvPr>
            <p:ph type="title"/>
          </p:nvPr>
        </p:nvSpPr>
        <p:spPr/>
        <p:txBody>
          <a:bodyPr/>
          <a:lstStyle/>
          <a:p>
            <a:r>
              <a:rPr lang="en-US" dirty="0"/>
              <a:t>Next time...</a:t>
            </a:r>
          </a:p>
        </p:txBody>
      </p:sp>
      <p:sp>
        <p:nvSpPr>
          <p:cNvPr id="3" name="Text Placeholder 2">
            <a:extLst>
              <a:ext uri="{FF2B5EF4-FFF2-40B4-BE49-F238E27FC236}">
                <a16:creationId xmlns:a16="http://schemas.microsoft.com/office/drawing/2014/main" id="{59E93E0A-ABC9-147C-8647-48597D42EFE8}"/>
              </a:ext>
            </a:extLst>
          </p:cNvPr>
          <p:cNvSpPr>
            <a:spLocks noGrp="1"/>
          </p:cNvSpPr>
          <p:nvPr>
            <p:ph type="body" idx="1"/>
          </p:nvPr>
        </p:nvSpPr>
        <p:spPr/>
        <p:txBody>
          <a:bodyPr>
            <a:normAutofit/>
          </a:bodyPr>
          <a:lstStyle/>
          <a:p>
            <a:r>
              <a:rPr lang="en-US" dirty="0"/>
              <a:t>January 14, 2025  12 pm ET</a:t>
            </a:r>
          </a:p>
          <a:p>
            <a:r>
              <a:rPr lang="en-US" dirty="0"/>
              <a:t>January 15, 2025   3 pm ET</a:t>
            </a:r>
          </a:p>
          <a:p>
            <a:pPr marL="142875" indent="0">
              <a:buNone/>
            </a:pPr>
            <a:endParaRPr lang="en-US" dirty="0"/>
          </a:p>
          <a:p>
            <a:r>
              <a:rPr lang="en-US" dirty="0"/>
              <a:t>Revisiting Coaching Using a Strengths-Based Approach</a:t>
            </a:r>
          </a:p>
          <a:p>
            <a:endParaRPr lang="en-US" dirty="0"/>
          </a:p>
          <a:p>
            <a:r>
              <a:rPr lang="en-US" dirty="0"/>
              <a:t>Send us your dilemmas (</a:t>
            </a:r>
            <a:r>
              <a:rPr lang="en-US" dirty="0">
                <a:hlinkClick r:id="rId2"/>
              </a:rPr>
              <a:t>ssmit1@uw.edu</a:t>
            </a:r>
            <a:r>
              <a:rPr lang="en-US" dirty="0"/>
              <a:t> or </a:t>
            </a:r>
            <a:r>
              <a:rPr lang="en-US" dirty="0">
                <a:hlinkClick r:id="rId3"/>
              </a:rPr>
              <a:t>LLEGGIO@augusta.edu</a:t>
            </a:r>
            <a:r>
              <a:rPr lang="en-US" dirty="0"/>
              <a:t>) and we will bring them forward for discussion in 2025! </a:t>
            </a:r>
          </a:p>
        </p:txBody>
      </p:sp>
    </p:spTree>
    <p:extLst>
      <p:ext uri="{BB962C8B-B14F-4D97-AF65-F5344CB8AC3E}">
        <p14:creationId xmlns:p14="http://schemas.microsoft.com/office/powerpoint/2010/main" val="2603709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E194-0B21-2FC7-B9BD-79B25477E70C}"/>
              </a:ext>
            </a:extLst>
          </p:cNvPr>
          <p:cNvSpPr>
            <a:spLocks noGrp="1"/>
          </p:cNvSpPr>
          <p:nvPr>
            <p:ph type="title"/>
          </p:nvPr>
        </p:nvSpPr>
        <p:spPr/>
        <p:txBody>
          <a:bodyPr/>
          <a:lstStyle/>
          <a:p>
            <a:r>
              <a:rPr lang="en-US" dirty="0"/>
              <a:t>Annotated bibliography</a:t>
            </a:r>
          </a:p>
        </p:txBody>
      </p:sp>
      <p:graphicFrame>
        <p:nvGraphicFramePr>
          <p:cNvPr id="6" name="Table 6">
            <a:extLst>
              <a:ext uri="{FF2B5EF4-FFF2-40B4-BE49-F238E27FC236}">
                <a16:creationId xmlns:a16="http://schemas.microsoft.com/office/drawing/2014/main" id="{A46524EF-A0D6-C0BD-A12E-5E8726B435BB}"/>
              </a:ext>
            </a:extLst>
          </p:cNvPr>
          <p:cNvGraphicFramePr>
            <a:graphicFrameLocks noGrp="1"/>
          </p:cNvGraphicFramePr>
          <p:nvPr>
            <p:extLst>
              <p:ext uri="{D42A27DB-BD31-4B8C-83A1-F6EECF244321}">
                <p14:modId xmlns:p14="http://schemas.microsoft.com/office/powerpoint/2010/main" val="3671986628"/>
              </p:ext>
            </p:extLst>
          </p:nvPr>
        </p:nvGraphicFramePr>
        <p:xfrm>
          <a:off x="691079" y="2473779"/>
          <a:ext cx="10804235" cy="4180114"/>
        </p:xfrm>
        <a:graphic>
          <a:graphicData uri="http://schemas.openxmlformats.org/drawingml/2006/table">
            <a:tbl>
              <a:tblPr firstRow="1" bandRow="1">
                <a:tableStyleId>{5C22544A-7EE6-4342-B048-85BDC9FD1C3A}</a:tableStyleId>
              </a:tblPr>
              <a:tblGrid>
                <a:gridCol w="5099430">
                  <a:extLst>
                    <a:ext uri="{9D8B030D-6E8A-4147-A177-3AD203B41FA5}">
                      <a16:colId xmlns:a16="http://schemas.microsoft.com/office/drawing/2014/main" val="1959315179"/>
                    </a:ext>
                  </a:extLst>
                </a:gridCol>
                <a:gridCol w="5704805">
                  <a:extLst>
                    <a:ext uri="{9D8B030D-6E8A-4147-A177-3AD203B41FA5}">
                      <a16:colId xmlns:a16="http://schemas.microsoft.com/office/drawing/2014/main" val="536682232"/>
                    </a:ext>
                  </a:extLst>
                </a:gridCol>
              </a:tblGrid>
              <a:tr h="381913">
                <a:tc>
                  <a:txBody>
                    <a:bodyPr/>
                    <a:lstStyle/>
                    <a:p>
                      <a:endParaRPr lang="en-US" dirty="0"/>
                    </a:p>
                  </a:txBody>
                  <a:tcPr/>
                </a:tc>
                <a:tc>
                  <a:txBody>
                    <a:bodyPr/>
                    <a:lstStyle/>
                    <a:p>
                      <a:endParaRPr lang="en-US"/>
                    </a:p>
                  </a:txBody>
                  <a:tcPr/>
                </a:tc>
                <a:extLst>
                  <a:ext uri="{0D108BD9-81ED-4DB2-BD59-A6C34878D82A}">
                    <a16:rowId xmlns:a16="http://schemas.microsoft.com/office/drawing/2014/main" val="2143024930"/>
                  </a:ext>
                </a:extLst>
              </a:tr>
              <a:tr h="1412554">
                <a:tc>
                  <a:txBody>
                    <a:bodyPr/>
                    <a:lstStyle/>
                    <a:p>
                      <a:r>
                        <a:rPr lang="en-US" sz="1400" b="0" i="0" u="none" strike="noStrike" cap="none" dirty="0">
                          <a:solidFill>
                            <a:schemeClr val="dk1"/>
                          </a:solidFill>
                          <a:effectLst/>
                          <a:latin typeface="+mn-lt"/>
                          <a:ea typeface="+mn-ea"/>
                          <a:cs typeface="+mn-cs"/>
                          <a:sym typeface="Arial"/>
                        </a:rPr>
                        <a:t>Atkinson A, Watling CJ, Brand PLP. Feedback and coaching. </a:t>
                      </a:r>
                      <a:r>
                        <a:rPr lang="en-US" sz="1400" b="0" i="1" u="none" strike="noStrike" cap="none" dirty="0" err="1">
                          <a:solidFill>
                            <a:schemeClr val="dk1"/>
                          </a:solidFill>
                          <a:effectLst/>
                          <a:latin typeface="+mn-lt"/>
                          <a:ea typeface="+mn-ea"/>
                          <a:cs typeface="+mn-cs"/>
                          <a:sym typeface="Arial"/>
                        </a:rPr>
                        <a:t>Eur</a:t>
                      </a:r>
                      <a:r>
                        <a:rPr lang="en-US" sz="1400" b="0" i="1" u="none" strike="noStrike" cap="none" dirty="0">
                          <a:solidFill>
                            <a:schemeClr val="dk1"/>
                          </a:solidFill>
                          <a:effectLst/>
                          <a:latin typeface="+mn-lt"/>
                          <a:ea typeface="+mn-ea"/>
                          <a:cs typeface="+mn-cs"/>
                          <a:sym typeface="Arial"/>
                        </a:rPr>
                        <a:t> J </a:t>
                      </a:r>
                      <a:r>
                        <a:rPr lang="en-US" sz="1400" b="0" i="1" u="none" strike="noStrike" cap="none" dirty="0" err="1">
                          <a:solidFill>
                            <a:schemeClr val="dk1"/>
                          </a:solidFill>
                          <a:effectLst/>
                          <a:latin typeface="+mn-lt"/>
                          <a:ea typeface="+mn-ea"/>
                          <a:cs typeface="+mn-cs"/>
                          <a:sym typeface="Arial"/>
                        </a:rPr>
                        <a:t>Pediatr</a:t>
                      </a:r>
                      <a:r>
                        <a:rPr lang="en-US" sz="1400" b="0" i="0" u="none" strike="noStrike" cap="none" dirty="0">
                          <a:solidFill>
                            <a:schemeClr val="dk1"/>
                          </a:solidFill>
                          <a:effectLst/>
                          <a:latin typeface="+mn-lt"/>
                          <a:ea typeface="+mn-ea"/>
                          <a:cs typeface="+mn-cs"/>
                          <a:sym typeface="Arial"/>
                        </a:rPr>
                        <a:t>. 2022;181(2):441-446. doi:10.1007/s00431-021-04118-8</a:t>
                      </a:r>
                    </a:p>
                  </a:txBody>
                  <a:tcPr/>
                </a:tc>
                <a:tc>
                  <a:txBody>
                    <a:bodyPr/>
                    <a:lstStyle/>
                    <a:p>
                      <a:r>
                        <a:rPr lang="en-US" dirty="0"/>
                        <a:t>This article discusses benefits of intentionally using feedback and coaching to </a:t>
                      </a:r>
                      <a:r>
                        <a:rPr lang="en-US"/>
                        <a:t>promote learning</a:t>
                      </a:r>
                      <a:r>
                        <a:rPr lang="en-US" dirty="0"/>
                        <a:t>.  They describe feedback as an educational tool vs coaching as an educational philosophy.  Both should be separate from assessment and involve psychological safety, non-judgement, and opportunity for growth.   Both require faculty development to ensure quality.  </a:t>
                      </a:r>
                    </a:p>
                  </a:txBody>
                  <a:tcPr/>
                </a:tc>
                <a:extLst>
                  <a:ext uri="{0D108BD9-81ED-4DB2-BD59-A6C34878D82A}">
                    <a16:rowId xmlns:a16="http://schemas.microsoft.com/office/drawing/2014/main" val="2502321741"/>
                  </a:ext>
                </a:extLst>
              </a:tr>
              <a:tr h="973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Lockyer J, Lee-Krueger R, Armson H, et al. Application of the R2C2 Model to In-the-Moment Feedback and Coaching. </a:t>
                      </a:r>
                      <a:r>
                        <a:rPr lang="en-US" dirty="0" err="1">
                          <a:effectLst/>
                        </a:rPr>
                        <a:t>Acad</a:t>
                      </a:r>
                      <a:r>
                        <a:rPr lang="en-US" dirty="0">
                          <a:effectLst/>
                        </a:rPr>
                        <a:t> Med. 2023;98(9):1062-1068. doi:10.1097/ACM.0000000000005237</a:t>
                      </a:r>
                    </a:p>
                  </a:txBody>
                  <a:tcPr/>
                </a:tc>
                <a:tc>
                  <a:txBody>
                    <a:bodyPr/>
                    <a:lstStyle/>
                    <a:p>
                      <a:r>
                        <a:rPr lang="en-US" dirty="0"/>
                        <a:t>This article reviews the use of the R2C2 Model of feedback and coaching in the setting of in-the-moment feedback.  Previous articles </a:t>
                      </a:r>
                      <a:r>
                        <a:rPr lang="en-US"/>
                        <a:t>used the model for longitudinal feedback and coaching. </a:t>
                      </a:r>
                      <a:endParaRPr lang="en-US" err="1"/>
                    </a:p>
                  </a:txBody>
                  <a:tcPr/>
                </a:tc>
                <a:extLst>
                  <a:ext uri="{0D108BD9-81ED-4DB2-BD59-A6C34878D82A}">
                    <a16:rowId xmlns:a16="http://schemas.microsoft.com/office/drawing/2014/main" val="2083783539"/>
                  </a:ext>
                </a:extLst>
              </a:tr>
              <a:tr h="1412554">
                <a:tc>
                  <a:txBody>
                    <a:bodyPr/>
                    <a:lstStyle/>
                    <a:p>
                      <a:pPr marL="0" marR="0" lvl="0" indent="0" algn="l">
                        <a:lnSpc>
                          <a:spcPct val="100000"/>
                        </a:lnSpc>
                        <a:spcBef>
                          <a:spcPts val="0"/>
                        </a:spcBef>
                        <a:spcAft>
                          <a:spcPts val="0"/>
                        </a:spcAft>
                        <a:buNone/>
                      </a:pPr>
                      <a:r>
                        <a:rPr lang="en-US" sz="1400" b="0" i="0" u="none" strike="noStrike" noProof="0" dirty="0">
                          <a:solidFill>
                            <a:srgbClr val="1B1B1B"/>
                          </a:solidFill>
                          <a:effectLst/>
                          <a:latin typeface="Arial"/>
                        </a:rPr>
                        <a:t>Sargeant J, Mann K, Manos S, Epstein I, Warren A, Shearer C, Boudreau M. R2C2 in Action: Testing an Evidence-Based Model to Facilitate Feedback and Coaching in Residency. J Grad Med Educ. 2017 Apr;9(2):165-170. </a:t>
                      </a:r>
                      <a:r>
                        <a:rPr lang="en-US" sz="1400" b="0" i="0" u="none" strike="noStrike" noProof="0" dirty="0" err="1">
                          <a:solidFill>
                            <a:srgbClr val="1B1B1B"/>
                          </a:solidFill>
                          <a:effectLst/>
                          <a:latin typeface="Arial"/>
                        </a:rPr>
                        <a:t>doi</a:t>
                      </a:r>
                      <a:r>
                        <a:rPr lang="en-US" sz="1400" b="0" i="0" u="none" strike="noStrike" noProof="0" dirty="0">
                          <a:solidFill>
                            <a:srgbClr val="1B1B1B"/>
                          </a:solidFill>
                          <a:effectLst/>
                          <a:latin typeface="Arial"/>
                        </a:rPr>
                        <a:t>: 10.4300/JGME-D-16-00398.1. PMID: 28439347; PMCID: PMC5398131.</a:t>
                      </a:r>
                      <a:endParaRPr lang="en-US" sz="1600" dirty="0"/>
                    </a:p>
                  </a:txBody>
                  <a:tcPr/>
                </a:tc>
                <a:tc>
                  <a:txBody>
                    <a:bodyPr/>
                    <a:lstStyle/>
                    <a:p>
                      <a:r>
                        <a:rPr lang="en-US" dirty="0"/>
                        <a:t>This article introduced the R2C2 Model for feedback.  </a:t>
                      </a:r>
                      <a:r>
                        <a:rPr lang="en-US" sz="1400" b="0" i="0" u="none" strike="noStrike" noProof="0" dirty="0">
                          <a:latin typeface="Arial"/>
                        </a:rPr>
                        <a:t>R2C2 refers to developing a Relationship, having the learner Reflect on feedback, discuss Content of feedback, Coach for change and to create action plans for improvement.  This article includes examples of phrases to use in each phase of the interaction.  </a:t>
                      </a:r>
                    </a:p>
                    <a:p>
                      <a:pPr lvl="0">
                        <a:buNone/>
                      </a:pPr>
                      <a:endParaRPr lang="en-US" dirty="0"/>
                    </a:p>
                  </a:txBody>
                  <a:tcPr/>
                </a:tc>
                <a:extLst>
                  <a:ext uri="{0D108BD9-81ED-4DB2-BD59-A6C34878D82A}">
                    <a16:rowId xmlns:a16="http://schemas.microsoft.com/office/drawing/2014/main" val="3257152913"/>
                  </a:ext>
                </a:extLst>
              </a:tr>
            </a:tbl>
          </a:graphicData>
        </a:graphic>
      </p:graphicFrame>
      <p:pic>
        <p:nvPicPr>
          <p:cNvPr id="3" name="Google Shape;139;p2" descr="comsep-logo-A-spot.jpg">
            <a:extLst>
              <a:ext uri="{FF2B5EF4-FFF2-40B4-BE49-F238E27FC236}">
                <a16:creationId xmlns:a16="http://schemas.microsoft.com/office/drawing/2014/main" id="{849C260C-24A7-9BB1-46A4-7077A048F90D}"/>
              </a:ext>
            </a:extLst>
          </p:cNvPr>
          <p:cNvPicPr preferRelativeResize="0"/>
          <p:nvPr/>
        </p:nvPicPr>
        <p:blipFill rotWithShape="1">
          <a:blip r:embed="rId3">
            <a:alphaModFix/>
          </a:blip>
          <a:srcRect/>
          <a:stretch/>
        </p:blipFill>
        <p:spPr>
          <a:xfrm>
            <a:off x="9464647" y="603504"/>
            <a:ext cx="1551432" cy="1481328"/>
          </a:xfrm>
          <a:prstGeom prst="rect">
            <a:avLst/>
          </a:prstGeom>
          <a:noFill/>
          <a:ln>
            <a:noFill/>
          </a:ln>
        </p:spPr>
      </p:pic>
    </p:spTree>
    <p:extLst>
      <p:ext uri="{BB962C8B-B14F-4D97-AF65-F5344CB8AC3E}">
        <p14:creationId xmlns:p14="http://schemas.microsoft.com/office/powerpoint/2010/main" val="1486315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sp>
        <p:nvSpPr>
          <p:cNvPr id="359" name="Google Shape;359;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60" name="Google Shape;360;p2"/>
          <p:cNvGrpSpPr/>
          <p:nvPr/>
        </p:nvGrpSpPr>
        <p:grpSpPr>
          <a:xfrm>
            <a:off x="-6214" y="-1"/>
            <a:ext cx="12214827" cy="6858000"/>
            <a:chOff x="-6214" y="-1"/>
            <a:chExt cx="12214827" cy="6858000"/>
          </a:xfrm>
        </p:grpSpPr>
        <p:cxnSp>
          <p:nvCxnSpPr>
            <p:cNvPr id="361" name="Google Shape;361;p2"/>
            <p:cNvCxnSpPr/>
            <p:nvPr/>
          </p:nvCxnSpPr>
          <p:spPr>
            <a:xfrm>
              <a:off x="-6214" y="66862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2" name="Google Shape;362;p2"/>
            <p:cNvCxnSpPr/>
            <p:nvPr/>
          </p:nvCxnSpPr>
          <p:spPr>
            <a:xfrm>
              <a:off x="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3" name="Google Shape;363;p2"/>
            <p:cNvCxnSpPr/>
            <p:nvPr/>
          </p:nvCxnSpPr>
          <p:spPr>
            <a:xfrm>
              <a:off x="1199325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4" name="Google Shape;364;p2"/>
            <p:cNvCxnSpPr/>
            <p:nvPr/>
          </p:nvCxnSpPr>
          <p:spPr>
            <a:xfrm>
              <a:off x="19252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5" name="Google Shape;365;p2"/>
            <p:cNvCxnSpPr/>
            <p:nvPr/>
          </p:nvCxnSpPr>
          <p:spPr>
            <a:xfrm>
              <a:off x="117592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6" name="Google Shape;366;p2"/>
            <p:cNvCxnSpPr/>
            <p:nvPr/>
          </p:nvCxnSpPr>
          <p:spPr>
            <a:xfrm>
              <a:off x="215931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7" name="Google Shape;367;p2"/>
            <p:cNvCxnSpPr/>
            <p:nvPr/>
          </p:nvCxnSpPr>
          <p:spPr>
            <a:xfrm>
              <a:off x="314271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8" name="Google Shape;368;p2"/>
            <p:cNvCxnSpPr/>
            <p:nvPr/>
          </p:nvCxnSpPr>
          <p:spPr>
            <a:xfrm>
              <a:off x="412610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69" name="Google Shape;369;p2"/>
            <p:cNvCxnSpPr/>
            <p:nvPr/>
          </p:nvCxnSpPr>
          <p:spPr>
            <a:xfrm>
              <a:off x="510949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0" name="Google Shape;370;p2"/>
            <p:cNvCxnSpPr/>
            <p:nvPr/>
          </p:nvCxnSpPr>
          <p:spPr>
            <a:xfrm>
              <a:off x="609289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1" name="Google Shape;371;p2"/>
            <p:cNvCxnSpPr/>
            <p:nvPr/>
          </p:nvCxnSpPr>
          <p:spPr>
            <a:xfrm>
              <a:off x="70762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2" name="Google Shape;372;p2"/>
            <p:cNvCxnSpPr/>
            <p:nvPr/>
          </p:nvCxnSpPr>
          <p:spPr>
            <a:xfrm>
              <a:off x="8059680"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3" name="Google Shape;373;p2"/>
            <p:cNvCxnSpPr/>
            <p:nvPr/>
          </p:nvCxnSpPr>
          <p:spPr>
            <a:xfrm>
              <a:off x="9043074"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4" name="Google Shape;374;p2"/>
            <p:cNvCxnSpPr/>
            <p:nvPr/>
          </p:nvCxnSpPr>
          <p:spPr>
            <a:xfrm>
              <a:off x="10026468"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5" name="Google Shape;375;p2"/>
            <p:cNvCxnSpPr/>
            <p:nvPr/>
          </p:nvCxnSpPr>
          <p:spPr>
            <a:xfrm>
              <a:off x="11009862"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6" name="Google Shape;376;p2"/>
            <p:cNvCxnSpPr/>
            <p:nvPr/>
          </p:nvCxnSpPr>
          <p:spPr>
            <a:xfrm>
              <a:off x="12185786" y="-1"/>
              <a:ext cx="0" cy="685800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7" name="Google Shape;377;p2"/>
            <p:cNvCxnSpPr/>
            <p:nvPr/>
          </p:nvCxnSpPr>
          <p:spPr>
            <a:xfrm>
              <a:off x="0" y="17171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8" name="Google Shape;378;p2"/>
            <p:cNvCxnSpPr/>
            <p:nvPr/>
          </p:nvCxnSpPr>
          <p:spPr>
            <a:xfrm>
              <a:off x="0" y="71459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79" name="Google Shape;379;p2"/>
            <p:cNvCxnSpPr/>
            <p:nvPr/>
          </p:nvCxnSpPr>
          <p:spPr>
            <a:xfrm>
              <a:off x="0" y="1257478"/>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0" name="Google Shape;380;p2"/>
            <p:cNvCxnSpPr/>
            <p:nvPr/>
          </p:nvCxnSpPr>
          <p:spPr>
            <a:xfrm>
              <a:off x="0" y="180035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1" name="Google Shape;381;p2"/>
            <p:cNvCxnSpPr/>
            <p:nvPr/>
          </p:nvCxnSpPr>
          <p:spPr>
            <a:xfrm>
              <a:off x="0" y="2343240"/>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2" name="Google Shape;382;p2"/>
            <p:cNvCxnSpPr/>
            <p:nvPr/>
          </p:nvCxnSpPr>
          <p:spPr>
            <a:xfrm>
              <a:off x="0" y="2886121"/>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3" name="Google Shape;383;p2"/>
            <p:cNvCxnSpPr/>
            <p:nvPr/>
          </p:nvCxnSpPr>
          <p:spPr>
            <a:xfrm>
              <a:off x="0" y="3429002"/>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4" name="Google Shape;384;p2"/>
            <p:cNvCxnSpPr/>
            <p:nvPr/>
          </p:nvCxnSpPr>
          <p:spPr>
            <a:xfrm>
              <a:off x="0" y="3971883"/>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5" name="Google Shape;385;p2"/>
            <p:cNvCxnSpPr/>
            <p:nvPr/>
          </p:nvCxnSpPr>
          <p:spPr>
            <a:xfrm>
              <a:off x="0" y="4514764"/>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6" name="Google Shape;386;p2"/>
            <p:cNvCxnSpPr/>
            <p:nvPr/>
          </p:nvCxnSpPr>
          <p:spPr>
            <a:xfrm>
              <a:off x="0" y="5057645"/>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7" name="Google Shape;387;p2"/>
            <p:cNvCxnSpPr/>
            <p:nvPr/>
          </p:nvCxnSpPr>
          <p:spPr>
            <a:xfrm>
              <a:off x="0" y="5600526"/>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8" name="Google Shape;388;p2"/>
            <p:cNvCxnSpPr/>
            <p:nvPr/>
          </p:nvCxnSpPr>
          <p:spPr>
            <a:xfrm>
              <a:off x="0" y="6857999"/>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89" name="Google Shape;389;p2"/>
            <p:cNvCxnSpPr/>
            <p:nvPr/>
          </p:nvCxnSpPr>
          <p:spPr>
            <a:xfrm>
              <a:off x="16613" y="6143407"/>
              <a:ext cx="12192000" cy="0"/>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90" name="Google Shape;390;p2"/>
            <p:cNvCxnSpPr/>
            <p:nvPr/>
          </p:nvCxnSpPr>
          <p:spPr>
            <a:xfrm>
              <a:off x="684225" y="171716"/>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cxnSp>
          <p:nvCxnSpPr>
            <p:cNvPr id="391" name="Google Shape;391;p2"/>
            <p:cNvCxnSpPr/>
            <p:nvPr/>
          </p:nvCxnSpPr>
          <p:spPr>
            <a:xfrm>
              <a:off x="11508412" y="173267"/>
              <a:ext cx="0" cy="6511464"/>
            </a:xfrm>
            <a:prstGeom prst="straightConnector1">
              <a:avLst/>
            </a:prstGeom>
            <a:noFill/>
            <a:ln w="12700" cap="flat" cmpd="sng">
              <a:solidFill>
                <a:srgbClr val="BCBCBC">
                  <a:alpha val="29803"/>
                </a:srgbClr>
              </a:solidFill>
              <a:prstDash val="dot"/>
              <a:miter lim="800000"/>
              <a:headEnd type="none" w="sm" len="sm"/>
              <a:tailEnd type="none" w="sm" len="sm"/>
            </a:ln>
          </p:spPr>
        </p:cxnSp>
      </p:grpSp>
      <p:sp>
        <p:nvSpPr>
          <p:cNvPr id="392" name="Google Shape;392;p2"/>
          <p:cNvSpPr txBox="1">
            <a:spLocks noGrp="1"/>
          </p:cNvSpPr>
          <p:nvPr>
            <p:ph type="title"/>
          </p:nvPr>
        </p:nvSpPr>
        <p:spPr>
          <a:xfrm>
            <a:off x="6088653" y="725951"/>
            <a:ext cx="4927425" cy="1938525"/>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2"/>
              </a:buClr>
              <a:buSzPts val="4400"/>
              <a:buFont typeface="Arial"/>
              <a:buNone/>
            </a:pPr>
            <a:r>
              <a:rPr lang="en-US"/>
              <a:t>Checking in </a:t>
            </a:r>
            <a:endParaRPr/>
          </a:p>
        </p:txBody>
      </p:sp>
      <p:pic>
        <p:nvPicPr>
          <p:cNvPr id="393" name="Google Shape;393;p2" descr="Paper head with rainbow and clouds"/>
          <p:cNvPicPr preferRelativeResize="0"/>
          <p:nvPr/>
        </p:nvPicPr>
        <p:blipFill rotWithShape="1">
          <a:blip r:embed="rId3">
            <a:alphaModFix/>
          </a:blip>
          <a:srcRect r="2" b="16251"/>
          <a:stretch/>
        </p:blipFill>
        <p:spPr>
          <a:xfrm>
            <a:off x="1" y="10"/>
            <a:ext cx="5854890" cy="6857990"/>
          </a:xfrm>
          <a:custGeom>
            <a:avLst/>
            <a:gdLst/>
            <a:ahLst/>
            <a:cxnLst/>
            <a:rect l="l" t="t" r="r" b="b"/>
            <a:pathLst>
              <a:path w="6036633" h="6858000" extrusionOk="0">
                <a:moveTo>
                  <a:pt x="0" y="0"/>
                </a:moveTo>
                <a:lnTo>
                  <a:pt x="5782584" y="0"/>
                </a:lnTo>
                <a:lnTo>
                  <a:pt x="5847735" y="280891"/>
                </a:lnTo>
                <a:cubicBezTo>
                  <a:pt x="6512611" y="3337011"/>
                  <a:pt x="5215360" y="3533975"/>
                  <a:pt x="5130974" y="6590095"/>
                </a:cubicBezTo>
                <a:lnTo>
                  <a:pt x="5127340" y="6858000"/>
                </a:lnTo>
                <a:lnTo>
                  <a:pt x="0" y="6858000"/>
                </a:lnTo>
                <a:close/>
              </a:path>
            </a:pathLst>
          </a:custGeom>
          <a:noFill/>
          <a:ln>
            <a:noFill/>
          </a:ln>
        </p:spPr>
      </p:pic>
      <p:sp>
        <p:nvSpPr>
          <p:cNvPr id="394" name="Google Shape;394;p2"/>
          <p:cNvSpPr/>
          <p:nvPr/>
        </p:nvSpPr>
        <p:spPr>
          <a:xfrm rot="-2700000">
            <a:off x="6297339" y="-292624"/>
            <a:ext cx="568289" cy="568289"/>
          </a:xfrm>
          <a:prstGeom prst="rtTriangle">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95" name="Google Shape;395;p2"/>
          <p:cNvSpPr txBox="1">
            <a:spLocks noGrp="1"/>
          </p:cNvSpPr>
          <p:nvPr>
            <p:ph type="body" idx="1"/>
          </p:nvPr>
        </p:nvSpPr>
        <p:spPr>
          <a:xfrm>
            <a:off x="6030807" y="2564880"/>
            <a:ext cx="4985272" cy="3567167"/>
          </a:xfrm>
          <a:prstGeom prst="rect">
            <a:avLst/>
          </a:prstGeom>
          <a:noFill/>
          <a:ln>
            <a:noFill/>
          </a:ln>
        </p:spPr>
        <p:txBody>
          <a:bodyPr spcFirstLastPara="1" wrap="square" lIns="91425" tIns="45700" rIns="91425" bIns="45700" anchor="t" anchorCtr="0">
            <a:normAutofit/>
          </a:bodyPr>
          <a:lstStyle/>
          <a:p>
            <a:pPr marL="228600" lvl="0" indent="-25400" algn="l" rtl="0">
              <a:lnSpc>
                <a:spcPct val="110000"/>
              </a:lnSpc>
              <a:spcBef>
                <a:spcPts val="0"/>
              </a:spcBef>
              <a:spcAft>
                <a:spcPts val="0"/>
              </a:spcAft>
              <a:buClr>
                <a:schemeClr val="dk1"/>
              </a:buClr>
              <a:buSzPts val="3200"/>
              <a:buNone/>
            </a:pPr>
            <a:endParaRPr/>
          </a:p>
          <a:p>
            <a:pPr marL="228600" lvl="0" indent="-25400" algn="l" rtl="0">
              <a:lnSpc>
                <a:spcPct val="110000"/>
              </a:lnSpc>
              <a:spcBef>
                <a:spcPts val="0"/>
              </a:spcBef>
              <a:spcAft>
                <a:spcPts val="0"/>
              </a:spcAft>
              <a:buClr>
                <a:schemeClr val="dk1"/>
              </a:buClr>
              <a:buSzPts val="3200"/>
              <a:buNone/>
            </a:pPr>
            <a:endParaRPr/>
          </a:p>
          <a:p>
            <a:pPr marL="228600" lvl="0" indent="-228600" algn="l" rtl="0">
              <a:lnSpc>
                <a:spcPct val="110000"/>
              </a:lnSpc>
              <a:spcBef>
                <a:spcPts val="0"/>
              </a:spcBef>
              <a:spcAft>
                <a:spcPts val="0"/>
              </a:spcAft>
              <a:buClr>
                <a:schemeClr val="dk1"/>
              </a:buClr>
              <a:buSzPts val="3200"/>
              <a:buChar char="•"/>
            </a:pPr>
            <a:r>
              <a:rPr lang="en-US" sz="2400"/>
              <a:t>What have you noticed as you use a coaching approach? </a:t>
            </a:r>
            <a:endParaRPr/>
          </a:p>
          <a:p>
            <a:pPr marL="228600" lvl="0" indent="-228600" algn="l" rtl="0">
              <a:lnSpc>
                <a:spcPct val="110000"/>
              </a:lnSpc>
              <a:spcBef>
                <a:spcPts val="1000"/>
              </a:spcBef>
              <a:spcAft>
                <a:spcPts val="0"/>
              </a:spcAft>
              <a:buClr>
                <a:schemeClr val="dk1"/>
              </a:buClr>
              <a:buSzPts val="3200"/>
              <a:buChar char="•"/>
            </a:pPr>
            <a:r>
              <a:rPr lang="en-US" sz="2400"/>
              <a:t>Is there something you want to explore today? </a:t>
            </a:r>
            <a:endParaRPr/>
          </a:p>
          <a:p>
            <a:pPr marL="228600" lvl="0" indent="-133350" algn="l" rtl="0">
              <a:lnSpc>
                <a:spcPct val="110000"/>
              </a:lnSpc>
              <a:spcBef>
                <a:spcPts val="1000"/>
              </a:spcBef>
              <a:spcAft>
                <a:spcPts val="0"/>
              </a:spcAft>
              <a:buSzPts val="15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8" name="Picture 7" descr="Close-up of question mark on a hardwood floor against a wall">
            <a:extLst>
              <a:ext uri="{FF2B5EF4-FFF2-40B4-BE49-F238E27FC236}">
                <a16:creationId xmlns:a16="http://schemas.microsoft.com/office/drawing/2014/main" id="{0F8BE5F7-E7A9-6D23-8E17-E419ECDCE8E7}"/>
              </a:ext>
            </a:extLst>
          </p:cNvPr>
          <p:cNvPicPr>
            <a:picLocks noChangeAspect="1"/>
          </p:cNvPicPr>
          <p:nvPr/>
        </p:nvPicPr>
        <p:blipFill>
          <a:blip r:embed="rId3"/>
          <a:srcRect r="12659"/>
          <a:stretch/>
        </p:blipFill>
        <p:spPr>
          <a:xfrm>
            <a:off x="-1" y="0"/>
            <a:ext cx="12192001" cy="6858000"/>
          </a:xfrm>
          <a:prstGeom prst="rect">
            <a:avLst/>
          </a:prstGeom>
        </p:spPr>
      </p:pic>
      <p:sp>
        <p:nvSpPr>
          <p:cNvPr id="546" name="Google Shape;546;p5"/>
          <p:cNvSpPr txBox="1">
            <a:spLocks noGrp="1"/>
          </p:cNvSpPr>
          <p:nvPr>
            <p:ph type="title"/>
          </p:nvPr>
        </p:nvSpPr>
        <p:spPr>
          <a:xfrm>
            <a:off x="5376671" y="725951"/>
            <a:ext cx="5639407" cy="144246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2"/>
              </a:buClr>
              <a:buSzPts val="4400"/>
              <a:buFont typeface="Arial"/>
              <a:buNone/>
            </a:pPr>
            <a:r>
              <a:rPr lang="en-US" dirty="0"/>
              <a:t>True or False?</a:t>
            </a:r>
            <a:endParaRPr dirty="0"/>
          </a:p>
        </p:txBody>
      </p:sp>
      <p:sp>
        <p:nvSpPr>
          <p:cNvPr id="2" name="Text Placeholder 1">
            <a:extLst>
              <a:ext uri="{FF2B5EF4-FFF2-40B4-BE49-F238E27FC236}">
                <a16:creationId xmlns:a16="http://schemas.microsoft.com/office/drawing/2014/main" id="{C90C9F0D-BBFD-332E-3B19-1E1EF28C4203}"/>
              </a:ext>
            </a:extLst>
          </p:cNvPr>
          <p:cNvSpPr>
            <a:spLocks noGrp="1"/>
          </p:cNvSpPr>
          <p:nvPr>
            <p:ph type="body" idx="1"/>
          </p:nvPr>
        </p:nvSpPr>
        <p:spPr>
          <a:xfrm>
            <a:off x="4553711" y="2425422"/>
            <a:ext cx="6764119" cy="3564436"/>
          </a:xfrm>
        </p:spPr>
        <p:txBody>
          <a:bodyPr>
            <a:normAutofit/>
          </a:bodyPr>
          <a:lstStyle/>
          <a:p>
            <a:r>
              <a:rPr lang="en-US" sz="2800" dirty="0"/>
              <a:t>While wearing your “coach hat”, giving feedback is a conflict of interest.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F310BE-9238-7F00-670F-86F3A19CCCDC}"/>
              </a:ext>
            </a:extLst>
          </p:cNvPr>
          <p:cNvSpPr>
            <a:spLocks noGrp="1"/>
          </p:cNvSpPr>
          <p:nvPr>
            <p:ph type="title"/>
          </p:nvPr>
        </p:nvSpPr>
        <p:spPr/>
        <p:txBody>
          <a:bodyPr/>
          <a:lstStyle/>
          <a:p>
            <a:r>
              <a:rPr lang="en-US" dirty="0"/>
              <a:t>It depends!</a:t>
            </a:r>
          </a:p>
        </p:txBody>
      </p:sp>
      <p:pic>
        <p:nvPicPr>
          <p:cNvPr id="12" name="Picture Placeholder 11" descr="Person balancing scale">
            <a:extLst>
              <a:ext uri="{FF2B5EF4-FFF2-40B4-BE49-F238E27FC236}">
                <a16:creationId xmlns:a16="http://schemas.microsoft.com/office/drawing/2014/main" id="{704E0C2C-F260-B2F1-B66F-D58C62860337}"/>
              </a:ext>
            </a:extLst>
          </p:cNvPr>
          <p:cNvPicPr>
            <a:picLocks noGrp="1" noChangeAspect="1"/>
          </p:cNvPicPr>
          <p:nvPr>
            <p:ph type="pic" idx="2"/>
          </p:nvPr>
        </p:nvPicPr>
        <p:blipFill>
          <a:blip r:embed="rId2"/>
          <a:srcRect l="15112" r="15112"/>
          <a:stretch>
            <a:fillRect/>
          </a:stretch>
        </p:blipFill>
        <p:spPr/>
      </p:pic>
      <p:sp>
        <p:nvSpPr>
          <p:cNvPr id="7" name="Text Placeholder 6">
            <a:extLst>
              <a:ext uri="{FF2B5EF4-FFF2-40B4-BE49-F238E27FC236}">
                <a16:creationId xmlns:a16="http://schemas.microsoft.com/office/drawing/2014/main" id="{7452DFAB-13D6-14D5-4084-7D2DE51E29C9}"/>
              </a:ext>
            </a:extLst>
          </p:cNvPr>
          <p:cNvSpPr>
            <a:spLocks noGrp="1"/>
          </p:cNvSpPr>
          <p:nvPr>
            <p:ph type="body" idx="1"/>
          </p:nvPr>
        </p:nvSpPr>
        <p:spPr>
          <a:xfrm>
            <a:off x="513307" y="3970330"/>
            <a:ext cx="4775381" cy="2173992"/>
          </a:xfrm>
        </p:spPr>
        <p:txBody>
          <a:bodyPr/>
          <a:lstStyle/>
          <a:p>
            <a:r>
              <a:rPr lang="en-US" dirty="0"/>
              <a:t>Pure Coaching. . .  TRUE</a:t>
            </a:r>
          </a:p>
          <a:p>
            <a:r>
              <a:rPr lang="en-US" dirty="0"/>
              <a:t>Coaching-Approach . . . FALSE</a:t>
            </a:r>
          </a:p>
        </p:txBody>
      </p:sp>
      <p:sp>
        <p:nvSpPr>
          <p:cNvPr id="14" name="TextBox 13">
            <a:extLst>
              <a:ext uri="{FF2B5EF4-FFF2-40B4-BE49-F238E27FC236}">
                <a16:creationId xmlns:a16="http://schemas.microsoft.com/office/drawing/2014/main" id="{71E674E3-34F4-3841-C07C-7EF4DA3BDC4B}"/>
              </a:ext>
            </a:extLst>
          </p:cNvPr>
          <p:cNvSpPr txBox="1"/>
          <p:nvPr/>
        </p:nvSpPr>
        <p:spPr>
          <a:xfrm>
            <a:off x="845820" y="1149132"/>
            <a:ext cx="3707892" cy="1569660"/>
          </a:xfrm>
          <a:prstGeom prst="rect">
            <a:avLst/>
          </a:prstGeom>
          <a:noFill/>
        </p:spPr>
        <p:txBody>
          <a:bodyPr wrap="square">
            <a:spAutoFit/>
          </a:bodyPr>
          <a:lstStyle/>
          <a:p>
            <a:r>
              <a:rPr lang="en-US" sz="2400" dirty="0"/>
              <a:t>T/F:  While wearing your “coach hat”, giving feedback is a conflict of interest.</a:t>
            </a:r>
          </a:p>
        </p:txBody>
      </p:sp>
    </p:spTree>
    <p:extLst>
      <p:ext uri="{BB962C8B-B14F-4D97-AF65-F5344CB8AC3E}">
        <p14:creationId xmlns:p14="http://schemas.microsoft.com/office/powerpoint/2010/main" val="392858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ght bulb on yellow background with sketched light beams and cord">
            <a:extLst>
              <a:ext uri="{FF2B5EF4-FFF2-40B4-BE49-F238E27FC236}">
                <a16:creationId xmlns:a16="http://schemas.microsoft.com/office/drawing/2014/main" id="{11F4A329-5AD7-7F8C-F816-17E8CA992F4F}"/>
              </a:ext>
            </a:extLst>
          </p:cNvPr>
          <p:cNvPicPr>
            <a:picLocks noChangeAspect="1"/>
          </p:cNvPicPr>
          <p:nvPr/>
        </p:nvPicPr>
        <p:blipFill>
          <a:blip r:embed="rId2"/>
          <a:srcRect t="872" b="2067"/>
          <a:stretch/>
        </p:blipFill>
        <p:spPr>
          <a:xfrm>
            <a:off x="0" y="-130629"/>
            <a:ext cx="12192000" cy="7280502"/>
          </a:xfrm>
          <a:prstGeom prst="rect">
            <a:avLst/>
          </a:prstGeom>
        </p:spPr>
      </p:pic>
      <p:sp>
        <p:nvSpPr>
          <p:cNvPr id="9" name="TextBox 8">
            <a:extLst>
              <a:ext uri="{FF2B5EF4-FFF2-40B4-BE49-F238E27FC236}">
                <a16:creationId xmlns:a16="http://schemas.microsoft.com/office/drawing/2014/main" id="{81DF746C-FAFF-D597-D411-37597317EBD9}"/>
              </a:ext>
            </a:extLst>
          </p:cNvPr>
          <p:cNvSpPr txBox="1"/>
          <p:nvPr/>
        </p:nvSpPr>
        <p:spPr>
          <a:xfrm>
            <a:off x="1752601" y="1459583"/>
            <a:ext cx="4188278" cy="3046988"/>
          </a:xfrm>
          <a:prstGeom prst="rect">
            <a:avLst/>
          </a:prstGeom>
          <a:noFill/>
        </p:spPr>
        <p:txBody>
          <a:bodyPr wrap="square" rtlCol="0">
            <a:spAutoFit/>
          </a:bodyPr>
          <a:lstStyle/>
          <a:p>
            <a:endParaRPr lang="en-US" sz="2400" dirty="0"/>
          </a:p>
          <a:p>
            <a:r>
              <a:rPr lang="en-US" sz="2400" dirty="0"/>
              <a:t>How will you keep coaching separate from feedback?</a:t>
            </a:r>
          </a:p>
          <a:p>
            <a:endParaRPr lang="en-US" sz="2400" dirty="0"/>
          </a:p>
          <a:p>
            <a:endParaRPr lang="en-US" sz="2400" dirty="0"/>
          </a:p>
          <a:p>
            <a:endParaRPr lang="en-US" sz="2400" dirty="0"/>
          </a:p>
          <a:p>
            <a:r>
              <a:rPr lang="en-US" sz="2400" dirty="0"/>
              <a:t>How will you be transparent about your roles?</a:t>
            </a:r>
          </a:p>
        </p:txBody>
      </p:sp>
    </p:spTree>
    <p:extLst>
      <p:ext uri="{BB962C8B-B14F-4D97-AF65-F5344CB8AC3E}">
        <p14:creationId xmlns:p14="http://schemas.microsoft.com/office/powerpoint/2010/main" val="65891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313A-E29E-4277-12DD-97C70C01BBA3}"/>
              </a:ext>
            </a:extLst>
          </p:cNvPr>
          <p:cNvSpPr>
            <a:spLocks noGrp="1"/>
          </p:cNvSpPr>
          <p:nvPr>
            <p:ph type="title"/>
          </p:nvPr>
        </p:nvSpPr>
        <p:spPr/>
        <p:txBody>
          <a:bodyPr/>
          <a:lstStyle/>
          <a:p>
            <a:r>
              <a:rPr lang="en-US" dirty="0"/>
              <a:t>A Coaching-Approach to Feedback</a:t>
            </a:r>
          </a:p>
        </p:txBody>
      </p:sp>
      <p:sp>
        <p:nvSpPr>
          <p:cNvPr id="3" name="Text Placeholder 2">
            <a:extLst>
              <a:ext uri="{FF2B5EF4-FFF2-40B4-BE49-F238E27FC236}">
                <a16:creationId xmlns:a16="http://schemas.microsoft.com/office/drawing/2014/main" id="{436EFDFA-70D1-19ED-6588-399D4CFCEFF8}"/>
              </a:ext>
            </a:extLst>
          </p:cNvPr>
          <p:cNvSpPr>
            <a:spLocks noGrp="1"/>
          </p:cNvSpPr>
          <p:nvPr>
            <p:ph type="body" idx="1"/>
          </p:nvPr>
        </p:nvSpPr>
        <p:spPr/>
        <p:txBody>
          <a:bodyPr/>
          <a:lstStyle/>
          <a:p>
            <a:r>
              <a:rPr lang="en-US" dirty="0"/>
              <a:t>Coaching is an educational </a:t>
            </a:r>
            <a:r>
              <a:rPr lang="en-US" i="1" dirty="0"/>
              <a:t>philosophy</a:t>
            </a:r>
            <a:r>
              <a:rPr lang="en-US" dirty="0"/>
              <a:t> dedicated to helping learners reach their full potential</a:t>
            </a:r>
          </a:p>
          <a:p>
            <a:pPr lvl="1"/>
            <a:r>
              <a:rPr lang="en-US" dirty="0"/>
              <a:t>Coaching in the moment – daily interactions leading to learner’s performance improvement</a:t>
            </a:r>
          </a:p>
          <a:p>
            <a:pPr lvl="1"/>
            <a:r>
              <a:rPr lang="en-US" dirty="0"/>
              <a:t>Coaching over time – longitudinal relationship promoting learner reflection on performance</a:t>
            </a:r>
          </a:p>
          <a:p>
            <a:r>
              <a:rPr lang="en-US" dirty="0"/>
              <a:t>Feedback is an educational </a:t>
            </a:r>
            <a:r>
              <a:rPr lang="en-US" i="1" dirty="0"/>
              <a:t>tool</a:t>
            </a:r>
          </a:p>
          <a:p>
            <a:pPr lvl="1"/>
            <a:r>
              <a:rPr lang="en-US" dirty="0"/>
              <a:t>Allows learner to compare actual performance to standard/desired </a:t>
            </a:r>
            <a:r>
              <a:rPr lang="en-US" i="1" dirty="0"/>
              <a:t>and</a:t>
            </a:r>
            <a:r>
              <a:rPr lang="en-US" dirty="0"/>
              <a:t> enables them to take action to close the gap</a:t>
            </a:r>
          </a:p>
          <a:p>
            <a:endParaRPr lang="en-US" dirty="0"/>
          </a:p>
        </p:txBody>
      </p:sp>
      <p:sp>
        <p:nvSpPr>
          <p:cNvPr id="4" name="TextBox 3">
            <a:extLst>
              <a:ext uri="{FF2B5EF4-FFF2-40B4-BE49-F238E27FC236}">
                <a16:creationId xmlns:a16="http://schemas.microsoft.com/office/drawing/2014/main" id="{C2CC021F-6E20-85C1-F9E0-55D3CBEE9E09}"/>
              </a:ext>
            </a:extLst>
          </p:cNvPr>
          <p:cNvSpPr txBox="1"/>
          <p:nvPr/>
        </p:nvSpPr>
        <p:spPr>
          <a:xfrm>
            <a:off x="6775705" y="6132049"/>
            <a:ext cx="4718303" cy="461665"/>
          </a:xfrm>
          <a:prstGeom prst="rect">
            <a:avLst/>
          </a:prstGeom>
          <a:noFill/>
        </p:spPr>
        <p:txBody>
          <a:bodyPr wrap="square" rtlCol="0">
            <a:spAutoFit/>
          </a:bodyPr>
          <a:lstStyle/>
          <a:p>
            <a:r>
              <a:rPr lang="en-US" sz="1200" dirty="0"/>
              <a:t>Atkinson A, Watling CJ, Brand PLP. Feedback and coaching. </a:t>
            </a:r>
            <a:r>
              <a:rPr lang="en-US" sz="1200" dirty="0" err="1"/>
              <a:t>Eur</a:t>
            </a:r>
            <a:r>
              <a:rPr lang="en-US" sz="1200" dirty="0"/>
              <a:t> J </a:t>
            </a:r>
            <a:r>
              <a:rPr lang="en-US" sz="1200" dirty="0" err="1"/>
              <a:t>Pediatr</a:t>
            </a:r>
            <a:r>
              <a:rPr lang="en-US" sz="1200" dirty="0"/>
              <a:t>. 2022;181(2):441-446. doi:10.1007/s00431-021-04118-8</a:t>
            </a:r>
          </a:p>
        </p:txBody>
      </p:sp>
    </p:spTree>
    <p:extLst>
      <p:ext uri="{BB962C8B-B14F-4D97-AF65-F5344CB8AC3E}">
        <p14:creationId xmlns:p14="http://schemas.microsoft.com/office/powerpoint/2010/main" val="188257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F9052-8A25-4FE8-AD4D-6B38D3051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C19CC-3733-B809-441C-32352D848DB9}"/>
              </a:ext>
            </a:extLst>
          </p:cNvPr>
          <p:cNvSpPr>
            <a:spLocks noGrp="1"/>
          </p:cNvSpPr>
          <p:nvPr>
            <p:ph type="title"/>
          </p:nvPr>
        </p:nvSpPr>
        <p:spPr/>
        <p:txBody>
          <a:bodyPr/>
          <a:lstStyle/>
          <a:p>
            <a:r>
              <a:rPr lang="en-US" dirty="0"/>
              <a:t>A Coaching-Approach to Feedback</a:t>
            </a:r>
          </a:p>
        </p:txBody>
      </p:sp>
      <p:sp>
        <p:nvSpPr>
          <p:cNvPr id="3" name="Text Placeholder 2">
            <a:extLst>
              <a:ext uri="{FF2B5EF4-FFF2-40B4-BE49-F238E27FC236}">
                <a16:creationId xmlns:a16="http://schemas.microsoft.com/office/drawing/2014/main" id="{F694C41D-733F-523C-86B7-929033D49420}"/>
              </a:ext>
            </a:extLst>
          </p:cNvPr>
          <p:cNvSpPr>
            <a:spLocks noGrp="1"/>
          </p:cNvSpPr>
          <p:nvPr>
            <p:ph type="body" idx="1"/>
          </p:nvPr>
        </p:nvSpPr>
        <p:spPr/>
        <p:txBody>
          <a:bodyPr>
            <a:normAutofit/>
          </a:bodyPr>
          <a:lstStyle/>
          <a:p>
            <a:r>
              <a:rPr lang="en-US" dirty="0"/>
              <a:t>Works best in a low-stakes learning opportunity</a:t>
            </a:r>
          </a:p>
          <a:p>
            <a:r>
              <a:rPr lang="en-US" dirty="0"/>
              <a:t>Coach is there to support and help; not judge (</a:t>
            </a:r>
            <a:r>
              <a:rPr lang="en-US" dirty="0">
                <a:solidFill>
                  <a:schemeClr val="accent1"/>
                </a:solidFill>
              </a:rPr>
              <a:t>Foundations</a:t>
            </a:r>
            <a:r>
              <a:rPr lang="en-US" dirty="0"/>
              <a:t>)</a:t>
            </a:r>
          </a:p>
          <a:p>
            <a:r>
              <a:rPr lang="en-US" dirty="0"/>
              <a:t>Relationship based on mutual trust and respect </a:t>
            </a:r>
          </a:p>
          <a:p>
            <a:r>
              <a:rPr lang="en-US" dirty="0"/>
              <a:t>Take time to agree on aim of coaching session  (</a:t>
            </a:r>
            <a:r>
              <a:rPr lang="en-US" dirty="0">
                <a:solidFill>
                  <a:schemeClr val="accent1"/>
                </a:solidFill>
              </a:rPr>
              <a:t>Agenda Setting</a:t>
            </a:r>
            <a:r>
              <a:rPr lang="en-US" dirty="0"/>
              <a:t>)</a:t>
            </a:r>
          </a:p>
          <a:p>
            <a:r>
              <a:rPr lang="en-US" dirty="0"/>
              <a:t>Observe the learner </a:t>
            </a:r>
          </a:p>
          <a:p>
            <a:r>
              <a:rPr lang="en-US" dirty="0"/>
              <a:t>Encourage reflection (</a:t>
            </a:r>
            <a:r>
              <a:rPr lang="en-US" dirty="0">
                <a:solidFill>
                  <a:schemeClr val="accent1"/>
                </a:solidFill>
              </a:rPr>
              <a:t>Exploration</a:t>
            </a:r>
            <a:r>
              <a:rPr lang="en-US" dirty="0"/>
              <a:t>)</a:t>
            </a:r>
          </a:p>
          <a:p>
            <a:r>
              <a:rPr lang="en-US" dirty="0"/>
              <a:t>Discuss the feedback and next steps (</a:t>
            </a:r>
            <a:r>
              <a:rPr lang="en-US" dirty="0">
                <a:solidFill>
                  <a:schemeClr val="accent1"/>
                </a:solidFill>
              </a:rPr>
              <a:t>Experiments &amp; Actions</a:t>
            </a:r>
            <a:r>
              <a:rPr lang="en-US" dirty="0"/>
              <a:t>)</a:t>
            </a:r>
          </a:p>
        </p:txBody>
      </p:sp>
      <p:sp>
        <p:nvSpPr>
          <p:cNvPr id="4" name="TextBox 3">
            <a:extLst>
              <a:ext uri="{FF2B5EF4-FFF2-40B4-BE49-F238E27FC236}">
                <a16:creationId xmlns:a16="http://schemas.microsoft.com/office/drawing/2014/main" id="{47A7DF06-0833-07B3-E42C-7D62F8DA1BDE}"/>
              </a:ext>
            </a:extLst>
          </p:cNvPr>
          <p:cNvSpPr txBox="1"/>
          <p:nvPr/>
        </p:nvSpPr>
        <p:spPr>
          <a:xfrm>
            <a:off x="6775705" y="6132049"/>
            <a:ext cx="4718303" cy="461665"/>
          </a:xfrm>
          <a:prstGeom prst="rect">
            <a:avLst/>
          </a:prstGeom>
          <a:noFill/>
        </p:spPr>
        <p:txBody>
          <a:bodyPr wrap="square" rtlCol="0">
            <a:spAutoFit/>
          </a:bodyPr>
          <a:lstStyle/>
          <a:p>
            <a:r>
              <a:rPr lang="en-US" sz="1200" dirty="0"/>
              <a:t>Atkinson A, Watling CJ, Brand PLP. Feedback and coaching. </a:t>
            </a:r>
            <a:r>
              <a:rPr lang="en-US" sz="1200" dirty="0" err="1"/>
              <a:t>Eur</a:t>
            </a:r>
            <a:r>
              <a:rPr lang="en-US" sz="1200" dirty="0"/>
              <a:t> J </a:t>
            </a:r>
            <a:r>
              <a:rPr lang="en-US" sz="1200" dirty="0" err="1"/>
              <a:t>Pediatr</a:t>
            </a:r>
            <a:r>
              <a:rPr lang="en-US" sz="1200" dirty="0"/>
              <a:t>. 2022;181(2):441-446. doi:10.1007/s00431-021-04118-8</a:t>
            </a:r>
          </a:p>
        </p:txBody>
      </p:sp>
    </p:spTree>
    <p:extLst>
      <p:ext uri="{BB962C8B-B14F-4D97-AF65-F5344CB8AC3E}">
        <p14:creationId xmlns:p14="http://schemas.microsoft.com/office/powerpoint/2010/main" val="389917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98B5-BCAC-53EE-8834-F06A5FEF6FA5}"/>
              </a:ext>
            </a:extLst>
          </p:cNvPr>
          <p:cNvSpPr>
            <a:spLocks noGrp="1"/>
          </p:cNvSpPr>
          <p:nvPr>
            <p:ph type="title"/>
          </p:nvPr>
        </p:nvSpPr>
        <p:spPr/>
        <p:txBody>
          <a:bodyPr/>
          <a:lstStyle/>
          <a:p>
            <a:r>
              <a:rPr lang="en-US" dirty="0">
                <a:solidFill>
                  <a:schemeClr val="accent5"/>
                </a:solidFill>
              </a:rPr>
              <a:t>R2</a:t>
            </a:r>
            <a:r>
              <a:rPr lang="en-US" dirty="0">
                <a:solidFill>
                  <a:schemeClr val="accent1"/>
                </a:solidFill>
              </a:rPr>
              <a:t>C2</a:t>
            </a:r>
            <a:r>
              <a:rPr lang="en-US" dirty="0"/>
              <a:t> Model</a:t>
            </a:r>
          </a:p>
        </p:txBody>
      </p:sp>
      <p:sp>
        <p:nvSpPr>
          <p:cNvPr id="3" name="Text Placeholder 2">
            <a:extLst>
              <a:ext uri="{FF2B5EF4-FFF2-40B4-BE49-F238E27FC236}">
                <a16:creationId xmlns:a16="http://schemas.microsoft.com/office/drawing/2014/main" id="{E2CBA7C6-8C02-0544-56D4-DCDBE939E7B8}"/>
              </a:ext>
            </a:extLst>
          </p:cNvPr>
          <p:cNvSpPr>
            <a:spLocks noGrp="1"/>
          </p:cNvSpPr>
          <p:nvPr>
            <p:ph type="body" idx="1"/>
          </p:nvPr>
        </p:nvSpPr>
        <p:spPr/>
        <p:txBody>
          <a:bodyPr/>
          <a:lstStyle/>
          <a:p>
            <a:r>
              <a:rPr lang="en-US" sz="2400" b="1" dirty="0">
                <a:solidFill>
                  <a:schemeClr val="accent5"/>
                </a:solidFill>
              </a:rPr>
              <a:t>R</a:t>
            </a:r>
            <a:r>
              <a:rPr lang="en-US" dirty="0">
                <a:solidFill>
                  <a:schemeClr val="accent5"/>
                </a:solidFill>
              </a:rPr>
              <a:t>apport</a:t>
            </a:r>
            <a:r>
              <a:rPr lang="en-US" dirty="0">
                <a:solidFill>
                  <a:schemeClr val="accent1"/>
                </a:solidFill>
              </a:rPr>
              <a:t> </a:t>
            </a:r>
            <a:r>
              <a:rPr lang="en-US" dirty="0"/>
              <a:t>– build rapport with the learner</a:t>
            </a:r>
          </a:p>
          <a:p>
            <a:r>
              <a:rPr lang="en-US" sz="2400" b="1" dirty="0">
                <a:solidFill>
                  <a:schemeClr val="accent5"/>
                </a:solidFill>
              </a:rPr>
              <a:t>R</a:t>
            </a:r>
            <a:r>
              <a:rPr lang="en-US" dirty="0">
                <a:solidFill>
                  <a:schemeClr val="accent5"/>
                </a:solidFill>
              </a:rPr>
              <a:t>eactions </a:t>
            </a:r>
            <a:r>
              <a:rPr lang="en-US" dirty="0"/>
              <a:t>– explore reactions to feedback</a:t>
            </a:r>
          </a:p>
          <a:p>
            <a:r>
              <a:rPr lang="en-US" sz="2400" b="1" dirty="0">
                <a:solidFill>
                  <a:schemeClr val="accent1"/>
                </a:solidFill>
              </a:rPr>
              <a:t>C</a:t>
            </a:r>
            <a:r>
              <a:rPr lang="en-US" dirty="0">
                <a:solidFill>
                  <a:schemeClr val="accent1"/>
                </a:solidFill>
              </a:rPr>
              <a:t>ontent</a:t>
            </a:r>
            <a:r>
              <a:rPr lang="en-US" dirty="0"/>
              <a:t> – explore content of feedback by discussing what went well and what can be improved</a:t>
            </a:r>
          </a:p>
          <a:p>
            <a:r>
              <a:rPr lang="en-US" sz="2400" b="1" dirty="0">
                <a:solidFill>
                  <a:schemeClr val="accent1"/>
                </a:solidFill>
              </a:rPr>
              <a:t>C</a:t>
            </a:r>
            <a:r>
              <a:rPr lang="en-US" dirty="0">
                <a:solidFill>
                  <a:schemeClr val="accent1"/>
                </a:solidFill>
              </a:rPr>
              <a:t>oach</a:t>
            </a:r>
            <a:r>
              <a:rPr lang="en-US" dirty="0"/>
              <a:t> – coach for change:  discuss how the learner can grow in skills and competence</a:t>
            </a:r>
          </a:p>
        </p:txBody>
      </p:sp>
      <p:sp>
        <p:nvSpPr>
          <p:cNvPr id="4" name="TextBox 3">
            <a:extLst>
              <a:ext uri="{FF2B5EF4-FFF2-40B4-BE49-F238E27FC236}">
                <a16:creationId xmlns:a16="http://schemas.microsoft.com/office/drawing/2014/main" id="{7E774F0F-F8D9-708C-2AD1-5E9CA5DADBEF}"/>
              </a:ext>
            </a:extLst>
          </p:cNvPr>
          <p:cNvSpPr txBox="1"/>
          <p:nvPr/>
        </p:nvSpPr>
        <p:spPr>
          <a:xfrm>
            <a:off x="6450112" y="5737824"/>
            <a:ext cx="5138928" cy="676917"/>
          </a:xfrm>
          <a:prstGeom prst="rect">
            <a:avLst/>
          </a:prstGeom>
          <a:noFill/>
        </p:spPr>
        <p:txBody>
          <a:bodyPr wrap="square" rtlCol="0">
            <a:spAutoFit/>
          </a:bodyPr>
          <a:lstStyle/>
          <a:p>
            <a:pPr marL="0" marR="0">
              <a:lnSpc>
                <a:spcPct val="107000"/>
              </a:lnSpc>
              <a:spcBef>
                <a:spcPts val="0"/>
              </a:spcBef>
              <a:spcAft>
                <a:spcPts val="0"/>
              </a:spcAft>
            </a:pPr>
            <a:r>
              <a:rPr lang="en-US" sz="1200" kern="0" dirty="0">
                <a:effectLst/>
                <a:latin typeface="+mn-lt"/>
                <a:ea typeface="Times New Roman" panose="02020603050405020304" pitchFamily="18" charset="0"/>
                <a:cs typeface="Times New Roman" panose="02020603050405020304" pitchFamily="18" charset="0"/>
              </a:rPr>
              <a:t>Lockyer J, Lee-Krueger R, </a:t>
            </a:r>
            <a:r>
              <a:rPr lang="en-US" sz="1200" kern="0" dirty="0" err="1">
                <a:effectLst/>
                <a:latin typeface="+mn-lt"/>
                <a:ea typeface="Times New Roman" panose="02020603050405020304" pitchFamily="18" charset="0"/>
                <a:cs typeface="Times New Roman" panose="02020603050405020304" pitchFamily="18" charset="0"/>
              </a:rPr>
              <a:t>Armson</a:t>
            </a:r>
            <a:r>
              <a:rPr lang="en-US" sz="1200" kern="0" dirty="0">
                <a:effectLst/>
                <a:latin typeface="+mn-lt"/>
                <a:ea typeface="Times New Roman" panose="02020603050405020304" pitchFamily="18" charset="0"/>
                <a:cs typeface="Times New Roman" panose="02020603050405020304" pitchFamily="18" charset="0"/>
              </a:rPr>
              <a:t> H, et al. Application of the R2C2 Model to In-the-Moment Feedback and Coaching. </a:t>
            </a:r>
            <a:r>
              <a:rPr lang="en-US" sz="1200" i="1" kern="0" dirty="0" err="1">
                <a:effectLst/>
                <a:latin typeface="+mn-lt"/>
                <a:ea typeface="Times New Roman" panose="02020603050405020304" pitchFamily="18" charset="0"/>
                <a:cs typeface="Times New Roman" panose="02020603050405020304" pitchFamily="18" charset="0"/>
              </a:rPr>
              <a:t>Acad</a:t>
            </a:r>
            <a:r>
              <a:rPr lang="en-US" sz="1200" i="1" kern="0" dirty="0">
                <a:effectLst/>
                <a:latin typeface="+mn-lt"/>
                <a:ea typeface="Times New Roman" panose="02020603050405020304" pitchFamily="18" charset="0"/>
                <a:cs typeface="Times New Roman" panose="02020603050405020304" pitchFamily="18" charset="0"/>
              </a:rPr>
              <a:t> Med</a:t>
            </a:r>
            <a:r>
              <a:rPr lang="en-US" sz="1200" kern="0" dirty="0">
                <a:effectLst/>
                <a:latin typeface="+mn-lt"/>
                <a:ea typeface="Times New Roman" panose="02020603050405020304" pitchFamily="18" charset="0"/>
                <a:cs typeface="Times New Roman" panose="02020603050405020304" pitchFamily="18" charset="0"/>
              </a:rPr>
              <a:t>. 2023;98(9):1062-1068. doi:10.1097/ACM.0000000000005237</a:t>
            </a:r>
            <a:endParaRPr lang="en-US" sz="1200" kern="100" dirty="0">
              <a:effectLst/>
              <a:latin typeface="+mn-lt"/>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80F3018-FADC-C8F0-CD64-93319A476293}"/>
              </a:ext>
            </a:extLst>
          </p:cNvPr>
          <p:cNvSpPr txBox="1"/>
          <p:nvPr/>
        </p:nvSpPr>
        <p:spPr>
          <a:xfrm>
            <a:off x="1004534" y="5568452"/>
            <a:ext cx="5032085" cy="1015663"/>
          </a:xfrm>
          <a:prstGeom prst="rect">
            <a:avLst/>
          </a:prstGeom>
          <a:noFill/>
        </p:spPr>
        <p:txBody>
          <a:bodyPr wrap="square" rtlCol="0">
            <a:spAutoFit/>
          </a:bodyPr>
          <a:lstStyle/>
          <a:p>
            <a:r>
              <a:rPr lang="en-US" sz="1200" dirty="0"/>
              <a:t>Sargeant J, Mann K, Manos S, Epstein I, Warren A, Shearer C, Boudreau M. R2C2 in Action: Testing an Evidence-Based Model to Facilitate Feedback and Coaching in Residency. J Grad Med Educ. 2017 Apr;9(2):165-170. </a:t>
            </a:r>
            <a:r>
              <a:rPr lang="en-US" sz="1200" dirty="0" err="1"/>
              <a:t>doi</a:t>
            </a:r>
            <a:r>
              <a:rPr lang="en-US" sz="1200" dirty="0"/>
              <a:t>: 10.4300/JGME-D-16-00398.1. PMID: 28439347; PMCID: PMC5398131.</a:t>
            </a:r>
          </a:p>
        </p:txBody>
      </p:sp>
    </p:spTree>
    <p:extLst>
      <p:ext uri="{BB962C8B-B14F-4D97-AF65-F5344CB8AC3E}">
        <p14:creationId xmlns:p14="http://schemas.microsoft.com/office/powerpoint/2010/main" val="1684633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B842A-2845-B637-3826-DC61EDD208A0}"/>
              </a:ext>
            </a:extLst>
          </p:cNvPr>
          <p:cNvPicPr>
            <a:picLocks noChangeAspect="1"/>
          </p:cNvPicPr>
          <p:nvPr/>
        </p:nvPicPr>
        <p:blipFill>
          <a:blip r:embed="rId2"/>
          <a:stretch>
            <a:fillRect/>
          </a:stretch>
        </p:blipFill>
        <p:spPr>
          <a:xfrm>
            <a:off x="5981700" y="2540688"/>
            <a:ext cx="5867195" cy="3535596"/>
          </a:xfrm>
          <a:prstGeom prst="rect">
            <a:avLst/>
          </a:prstGeom>
        </p:spPr>
      </p:pic>
      <p:sp>
        <p:nvSpPr>
          <p:cNvPr id="2" name="Title 1">
            <a:extLst>
              <a:ext uri="{FF2B5EF4-FFF2-40B4-BE49-F238E27FC236}">
                <a16:creationId xmlns:a16="http://schemas.microsoft.com/office/drawing/2014/main" id="{6DF0A8CE-82FD-E7F8-83DC-B3F619029037}"/>
              </a:ext>
            </a:extLst>
          </p:cNvPr>
          <p:cNvSpPr>
            <a:spLocks noGrp="1"/>
          </p:cNvSpPr>
          <p:nvPr>
            <p:ph type="title"/>
          </p:nvPr>
        </p:nvSpPr>
        <p:spPr/>
        <p:txBody>
          <a:bodyPr/>
          <a:lstStyle/>
          <a:p>
            <a:r>
              <a:rPr lang="en-US" dirty="0"/>
              <a:t>How to keep it coach-like</a:t>
            </a:r>
          </a:p>
        </p:txBody>
      </p:sp>
      <p:sp>
        <p:nvSpPr>
          <p:cNvPr id="3" name="Text Placeholder 2">
            <a:extLst>
              <a:ext uri="{FF2B5EF4-FFF2-40B4-BE49-F238E27FC236}">
                <a16:creationId xmlns:a16="http://schemas.microsoft.com/office/drawing/2014/main" id="{A8278E69-6F0C-10BC-DE6D-253D36C3EAEB}"/>
              </a:ext>
            </a:extLst>
          </p:cNvPr>
          <p:cNvSpPr>
            <a:spLocks noGrp="1"/>
          </p:cNvSpPr>
          <p:nvPr>
            <p:ph type="body" idx="1"/>
          </p:nvPr>
        </p:nvSpPr>
        <p:spPr/>
        <p:txBody>
          <a:bodyPr/>
          <a:lstStyle/>
          <a:p>
            <a:r>
              <a:rPr lang="en-US" dirty="0"/>
              <a:t>No judgment/evaluation</a:t>
            </a:r>
          </a:p>
          <a:p>
            <a:r>
              <a:rPr lang="en-US" dirty="0"/>
              <a:t>Curiosity</a:t>
            </a:r>
          </a:p>
          <a:p>
            <a:r>
              <a:rPr lang="en-US" dirty="0"/>
              <a:t>Ask What/How; not Why</a:t>
            </a:r>
          </a:p>
          <a:p>
            <a:r>
              <a:rPr lang="en-US" dirty="0"/>
              <a:t>Allow the learner to create the plan</a:t>
            </a:r>
          </a:p>
          <a:p>
            <a:r>
              <a:rPr lang="en-US" dirty="0"/>
              <a:t>Focus on growth and performance improvement</a:t>
            </a:r>
          </a:p>
          <a:p>
            <a:endParaRPr lang="en-US" dirty="0"/>
          </a:p>
        </p:txBody>
      </p:sp>
    </p:spTree>
    <p:extLst>
      <p:ext uri="{BB962C8B-B14F-4D97-AF65-F5344CB8AC3E}">
        <p14:creationId xmlns:p14="http://schemas.microsoft.com/office/powerpoint/2010/main" val="3124915108"/>
      </p:ext>
    </p:extLst>
  </p:cSld>
  <p:clrMapOvr>
    <a:masterClrMapping/>
  </p:clrMapOvr>
</p:sld>
</file>

<file path=ppt/theme/theme1.xml><?xml version="1.0" encoding="utf-8"?>
<a:theme xmlns:a="http://schemas.openxmlformats.org/drawingml/2006/main" name="CosineVTI">
  <a:themeElements>
    <a:clrScheme name="Custom 133">
      <a:dk1>
        <a:srgbClr val="000000"/>
      </a:dk1>
      <a:lt1>
        <a:srgbClr val="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932</Words>
  <Application>Microsoft Macintosh PowerPoint</Application>
  <PresentationFormat>Widescreen</PresentationFormat>
  <Paragraphs>82</Paragraphs>
  <Slides>13</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Noto Sans Symbols</vt:lpstr>
      <vt:lpstr>CosineVTI</vt:lpstr>
      <vt:lpstr>Giving Feedback and Coaching</vt:lpstr>
      <vt:lpstr>Checking in </vt:lpstr>
      <vt:lpstr>True or False?</vt:lpstr>
      <vt:lpstr>It depends!</vt:lpstr>
      <vt:lpstr>PowerPoint Presentation</vt:lpstr>
      <vt:lpstr>A Coaching-Approach to Feedback</vt:lpstr>
      <vt:lpstr>A Coaching-Approach to Feedback</vt:lpstr>
      <vt:lpstr>R2C2 Model</vt:lpstr>
      <vt:lpstr>How to keep it coach-like</vt:lpstr>
      <vt:lpstr>Practice and Experiment!</vt:lpstr>
      <vt:lpstr>Reflections on Your Practice</vt:lpstr>
      <vt:lpstr>Next time...</vt:lpstr>
      <vt:lpstr>Annotated 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Sherilyn Smith</dc:creator>
  <cp:lastModifiedBy>Sherilyn Smith</cp:lastModifiedBy>
  <cp:revision>91</cp:revision>
  <dcterms:created xsi:type="dcterms:W3CDTF">2023-08-18T17:58:25Z</dcterms:created>
  <dcterms:modified xsi:type="dcterms:W3CDTF">2024-12-03T19:07:06Z</dcterms:modified>
</cp:coreProperties>
</file>