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96" r:id="rId6"/>
    <p:sldId id="283" r:id="rId7"/>
    <p:sldId id="286" r:id="rId8"/>
    <p:sldId id="285" r:id="rId9"/>
    <p:sldId id="264" r:id="rId10"/>
    <p:sldId id="290" r:id="rId11"/>
    <p:sldId id="291" r:id="rId12"/>
    <p:sldId id="292" r:id="rId13"/>
    <p:sldId id="267" r:id="rId14"/>
    <p:sldId id="269" r:id="rId15"/>
    <p:sldId id="294" r:id="rId16"/>
    <p:sldId id="293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kriI5TEKiW10D2rxeZWOOMs9e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F60085-0C37-4C21-B97A-5CD92DD0CA44}">
  <a:tblStyle styleId="{8EF60085-0C37-4C21-B97A-5CD92DD0CA44}" styleName="Table_0">
    <a:wholeTbl>
      <a:tcTxStyle b="off" i="off">
        <a:font>
          <a:latin typeface="Grandview"/>
          <a:ea typeface="Grandview"/>
          <a:cs typeface="Grandvie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AFF"/>
          </a:solidFill>
        </a:fill>
      </a:tcStyle>
    </a:wholeTbl>
    <a:band1H>
      <a:tcTxStyle/>
      <a:tcStyle>
        <a:tcBdr/>
        <a:fill>
          <a:solidFill>
            <a:srgbClr val="D4D1F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D1F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randview"/>
          <a:ea typeface="Grandview"/>
          <a:cs typeface="Grandview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Grandview"/>
          <a:ea typeface="Grandview"/>
          <a:cs typeface="Grandview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Grandview"/>
          <a:ea typeface="Grandview"/>
          <a:cs typeface="Grandvie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randview"/>
          <a:ea typeface="Grandview"/>
          <a:cs typeface="Grandvie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ADDC44-BAE1-4D78-A921-E210AEBF5FF4}" styleName="Table_1">
    <a:wholeTbl>
      <a:tcTxStyle b="off" i="off">
        <a:font>
          <a:latin typeface="Grandview"/>
          <a:ea typeface="Grandview"/>
          <a:cs typeface="Grandvie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4EF"/>
          </a:solidFill>
        </a:fill>
      </a:tcStyle>
    </a:wholeTbl>
    <a:band1H>
      <a:tcTxStyle/>
      <a:tcStyle>
        <a:tcBdr/>
        <a:fill>
          <a:solidFill>
            <a:srgbClr val="CBE8D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8D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randview"/>
          <a:ea typeface="Grandview"/>
          <a:cs typeface="Grandvie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randview"/>
          <a:ea typeface="Grandview"/>
          <a:cs typeface="Grandvie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randview"/>
          <a:ea typeface="Grandview"/>
          <a:cs typeface="Grandvie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randview"/>
          <a:ea typeface="Grandview"/>
          <a:cs typeface="Grandvie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40F99-6A80-4912-A44F-E6FDA7E3576E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CE71138-763A-424B-8A89-568DD52E3D35}">
      <dgm:prSet/>
      <dgm:spPr/>
      <dgm:t>
        <a:bodyPr/>
        <a:lstStyle/>
        <a:p>
          <a:r>
            <a:rPr lang="en-US" b="0" i="0"/>
            <a:t>Resource gap</a:t>
          </a:r>
          <a:endParaRPr lang="en-US"/>
        </a:p>
      </dgm:t>
    </dgm:pt>
    <dgm:pt modelId="{80D89B66-6DEE-4C48-B29A-04F25779B80C}" type="parTrans" cxnId="{BFCD67F0-CCF5-4CFE-8BEF-AC5009078043}">
      <dgm:prSet/>
      <dgm:spPr/>
      <dgm:t>
        <a:bodyPr/>
        <a:lstStyle/>
        <a:p>
          <a:endParaRPr lang="en-US"/>
        </a:p>
      </dgm:t>
    </dgm:pt>
    <dgm:pt modelId="{0FEB0FFB-0AF3-45C9-9867-EEDA3C29AC60}" type="sibTrans" cxnId="{BFCD67F0-CCF5-4CFE-8BEF-AC5009078043}">
      <dgm:prSet/>
      <dgm:spPr/>
      <dgm:t>
        <a:bodyPr/>
        <a:lstStyle/>
        <a:p>
          <a:endParaRPr lang="en-US"/>
        </a:p>
      </dgm:t>
    </dgm:pt>
    <dgm:pt modelId="{3788ABF9-B27D-4A44-BDEE-2C8F43AB25EA}">
      <dgm:prSet/>
      <dgm:spPr/>
      <dgm:t>
        <a:bodyPr/>
        <a:lstStyle/>
        <a:p>
          <a:r>
            <a:rPr lang="en-US" b="0" i="0"/>
            <a:t>Competing commitments</a:t>
          </a:r>
          <a:endParaRPr lang="en-US"/>
        </a:p>
      </dgm:t>
    </dgm:pt>
    <dgm:pt modelId="{D452EC69-7EC5-4B4E-929D-C07C782B038D}" type="parTrans" cxnId="{9EE371FF-D343-4B83-B9A5-BD3FF92968DC}">
      <dgm:prSet/>
      <dgm:spPr/>
      <dgm:t>
        <a:bodyPr/>
        <a:lstStyle/>
        <a:p>
          <a:endParaRPr lang="en-US"/>
        </a:p>
      </dgm:t>
    </dgm:pt>
    <dgm:pt modelId="{30254490-64BB-4E60-B3F2-2D5FAA378559}" type="sibTrans" cxnId="{9EE371FF-D343-4B83-B9A5-BD3FF92968DC}">
      <dgm:prSet/>
      <dgm:spPr/>
      <dgm:t>
        <a:bodyPr/>
        <a:lstStyle/>
        <a:p>
          <a:endParaRPr lang="en-US"/>
        </a:p>
      </dgm:t>
    </dgm:pt>
    <dgm:pt modelId="{F3F86B4C-6067-4499-ABB2-1D88E11323CC}">
      <dgm:prSet/>
      <dgm:spPr/>
      <dgm:t>
        <a:bodyPr/>
        <a:lstStyle/>
        <a:p>
          <a:r>
            <a:rPr lang="en-US" b="0" i="0"/>
            <a:t>Stages of change (precontemplation-contemplation-action-maintenance-termination)</a:t>
          </a:r>
          <a:endParaRPr lang="en-US"/>
        </a:p>
      </dgm:t>
    </dgm:pt>
    <dgm:pt modelId="{9F38A8F9-8D57-4EDA-A3E6-0C2F83FE7A6E}" type="parTrans" cxnId="{0F389002-F313-416B-BBD2-A46CE33B1D2E}">
      <dgm:prSet/>
      <dgm:spPr/>
      <dgm:t>
        <a:bodyPr/>
        <a:lstStyle/>
        <a:p>
          <a:endParaRPr lang="en-US"/>
        </a:p>
      </dgm:t>
    </dgm:pt>
    <dgm:pt modelId="{C0F7150B-55E8-44FC-905A-F27F228637BB}" type="sibTrans" cxnId="{0F389002-F313-416B-BBD2-A46CE33B1D2E}">
      <dgm:prSet/>
      <dgm:spPr/>
      <dgm:t>
        <a:bodyPr/>
        <a:lstStyle/>
        <a:p>
          <a:endParaRPr lang="en-US"/>
        </a:p>
      </dgm:t>
    </dgm:pt>
    <dgm:pt modelId="{E22A0BA8-2580-4967-BD84-48CA2AE04EC4}">
      <dgm:prSet/>
      <dgm:spPr/>
      <dgm:t>
        <a:bodyPr/>
        <a:lstStyle/>
        <a:p>
          <a:r>
            <a:rPr lang="en-US" b="0" i="0"/>
            <a:t>Old stories</a:t>
          </a:r>
          <a:endParaRPr lang="en-US"/>
        </a:p>
      </dgm:t>
    </dgm:pt>
    <dgm:pt modelId="{E2FBCC05-76DB-472B-A838-FF75D87CE1FB}" type="parTrans" cxnId="{E639EFA5-5048-4B4C-82B7-9C8B59487465}">
      <dgm:prSet/>
      <dgm:spPr/>
      <dgm:t>
        <a:bodyPr/>
        <a:lstStyle/>
        <a:p>
          <a:endParaRPr lang="en-US"/>
        </a:p>
      </dgm:t>
    </dgm:pt>
    <dgm:pt modelId="{89FA44A1-92C7-4EF1-852C-70F670D57DD0}" type="sibTrans" cxnId="{E639EFA5-5048-4B4C-82B7-9C8B59487465}">
      <dgm:prSet/>
      <dgm:spPr/>
      <dgm:t>
        <a:bodyPr/>
        <a:lstStyle/>
        <a:p>
          <a:endParaRPr lang="en-US"/>
        </a:p>
      </dgm:t>
    </dgm:pt>
    <dgm:pt modelId="{20FE93CC-C2B7-4E47-BEB1-311AF2BEB42B}">
      <dgm:prSet/>
      <dgm:spPr/>
      <dgm:t>
        <a:bodyPr/>
        <a:lstStyle/>
        <a:p>
          <a:r>
            <a:rPr lang="en-US" b="0" i="0"/>
            <a:t>Inner critic</a:t>
          </a:r>
          <a:endParaRPr lang="en-US"/>
        </a:p>
      </dgm:t>
    </dgm:pt>
    <dgm:pt modelId="{EC144EB4-5A95-4F5E-B76A-C70FB4124930}" type="parTrans" cxnId="{4B31CBD0-39A1-4C98-B275-9C8434AED360}">
      <dgm:prSet/>
      <dgm:spPr/>
      <dgm:t>
        <a:bodyPr/>
        <a:lstStyle/>
        <a:p>
          <a:endParaRPr lang="en-US"/>
        </a:p>
      </dgm:t>
    </dgm:pt>
    <dgm:pt modelId="{AD7E5ABF-E659-4BA7-BB80-82A4276D3AEB}" type="sibTrans" cxnId="{4B31CBD0-39A1-4C98-B275-9C8434AED360}">
      <dgm:prSet/>
      <dgm:spPr/>
      <dgm:t>
        <a:bodyPr/>
        <a:lstStyle/>
        <a:p>
          <a:endParaRPr lang="en-US"/>
        </a:p>
      </dgm:t>
    </dgm:pt>
    <dgm:pt modelId="{34844DA0-D5EA-7647-8380-E26B1134D03F}" type="pres">
      <dgm:prSet presAssocID="{49140F99-6A80-4912-A44F-E6FDA7E3576E}" presName="diagram" presStyleCnt="0">
        <dgm:presLayoutVars>
          <dgm:dir/>
          <dgm:resizeHandles val="exact"/>
        </dgm:presLayoutVars>
      </dgm:prSet>
      <dgm:spPr/>
    </dgm:pt>
    <dgm:pt modelId="{BA32FA2E-FD45-8F4C-9038-8A712849A7A8}" type="pres">
      <dgm:prSet presAssocID="{3CE71138-763A-424B-8A89-568DD52E3D35}" presName="node" presStyleLbl="node1" presStyleIdx="0" presStyleCnt="5">
        <dgm:presLayoutVars>
          <dgm:bulletEnabled val="1"/>
        </dgm:presLayoutVars>
      </dgm:prSet>
      <dgm:spPr/>
    </dgm:pt>
    <dgm:pt modelId="{1822BCCF-3A12-C34A-AF8B-6B28C423C44D}" type="pres">
      <dgm:prSet presAssocID="{0FEB0FFB-0AF3-45C9-9867-EEDA3C29AC60}" presName="sibTrans" presStyleCnt="0"/>
      <dgm:spPr/>
    </dgm:pt>
    <dgm:pt modelId="{99101074-2292-1549-8BF4-A7C49799A32D}" type="pres">
      <dgm:prSet presAssocID="{3788ABF9-B27D-4A44-BDEE-2C8F43AB25EA}" presName="node" presStyleLbl="node1" presStyleIdx="1" presStyleCnt="5">
        <dgm:presLayoutVars>
          <dgm:bulletEnabled val="1"/>
        </dgm:presLayoutVars>
      </dgm:prSet>
      <dgm:spPr/>
    </dgm:pt>
    <dgm:pt modelId="{DAA48BBD-7082-9842-9B9B-35C44A0A5490}" type="pres">
      <dgm:prSet presAssocID="{30254490-64BB-4E60-B3F2-2D5FAA378559}" presName="sibTrans" presStyleCnt="0"/>
      <dgm:spPr/>
    </dgm:pt>
    <dgm:pt modelId="{760C0E31-3A3B-B547-AB19-AA888D9D1ECB}" type="pres">
      <dgm:prSet presAssocID="{F3F86B4C-6067-4499-ABB2-1D88E11323CC}" presName="node" presStyleLbl="node1" presStyleIdx="2" presStyleCnt="5">
        <dgm:presLayoutVars>
          <dgm:bulletEnabled val="1"/>
        </dgm:presLayoutVars>
      </dgm:prSet>
      <dgm:spPr/>
    </dgm:pt>
    <dgm:pt modelId="{1CF76C49-E6A4-514C-9752-0B487E073388}" type="pres">
      <dgm:prSet presAssocID="{C0F7150B-55E8-44FC-905A-F27F228637BB}" presName="sibTrans" presStyleCnt="0"/>
      <dgm:spPr/>
    </dgm:pt>
    <dgm:pt modelId="{09DA53EB-ACD0-FD44-A6FD-F006CE073B4D}" type="pres">
      <dgm:prSet presAssocID="{E22A0BA8-2580-4967-BD84-48CA2AE04EC4}" presName="node" presStyleLbl="node1" presStyleIdx="3" presStyleCnt="5">
        <dgm:presLayoutVars>
          <dgm:bulletEnabled val="1"/>
        </dgm:presLayoutVars>
      </dgm:prSet>
      <dgm:spPr/>
    </dgm:pt>
    <dgm:pt modelId="{24E05212-3B16-0640-A404-89241FB30AFF}" type="pres">
      <dgm:prSet presAssocID="{89FA44A1-92C7-4EF1-852C-70F670D57DD0}" presName="sibTrans" presStyleCnt="0"/>
      <dgm:spPr/>
    </dgm:pt>
    <dgm:pt modelId="{80739FCF-2E09-3644-BFCD-175372A8A2A8}" type="pres">
      <dgm:prSet presAssocID="{20FE93CC-C2B7-4E47-BEB1-311AF2BEB42B}" presName="node" presStyleLbl="node1" presStyleIdx="4" presStyleCnt="5">
        <dgm:presLayoutVars>
          <dgm:bulletEnabled val="1"/>
        </dgm:presLayoutVars>
      </dgm:prSet>
      <dgm:spPr/>
    </dgm:pt>
  </dgm:ptLst>
  <dgm:cxnLst>
    <dgm:cxn modelId="{0F389002-F313-416B-BBD2-A46CE33B1D2E}" srcId="{49140F99-6A80-4912-A44F-E6FDA7E3576E}" destId="{F3F86B4C-6067-4499-ABB2-1D88E11323CC}" srcOrd="2" destOrd="0" parTransId="{9F38A8F9-8D57-4EDA-A3E6-0C2F83FE7A6E}" sibTransId="{C0F7150B-55E8-44FC-905A-F27F228637BB}"/>
    <dgm:cxn modelId="{0599C858-6226-D54E-B92B-0D804FEBFBD5}" type="presOf" srcId="{3CE71138-763A-424B-8A89-568DD52E3D35}" destId="{BA32FA2E-FD45-8F4C-9038-8A712849A7A8}" srcOrd="0" destOrd="0" presId="urn:microsoft.com/office/officeart/2005/8/layout/default"/>
    <dgm:cxn modelId="{3CB3865E-48E0-D34D-8DB7-CE913E410B9D}" type="presOf" srcId="{49140F99-6A80-4912-A44F-E6FDA7E3576E}" destId="{34844DA0-D5EA-7647-8380-E26B1134D03F}" srcOrd="0" destOrd="0" presId="urn:microsoft.com/office/officeart/2005/8/layout/default"/>
    <dgm:cxn modelId="{E639EFA5-5048-4B4C-82B7-9C8B59487465}" srcId="{49140F99-6A80-4912-A44F-E6FDA7E3576E}" destId="{E22A0BA8-2580-4967-BD84-48CA2AE04EC4}" srcOrd="3" destOrd="0" parTransId="{E2FBCC05-76DB-472B-A838-FF75D87CE1FB}" sibTransId="{89FA44A1-92C7-4EF1-852C-70F670D57DD0}"/>
    <dgm:cxn modelId="{8AFD4EB0-4BBB-3F46-86D1-A97B09AF9E30}" type="presOf" srcId="{E22A0BA8-2580-4967-BD84-48CA2AE04EC4}" destId="{09DA53EB-ACD0-FD44-A6FD-F006CE073B4D}" srcOrd="0" destOrd="0" presId="urn:microsoft.com/office/officeart/2005/8/layout/default"/>
    <dgm:cxn modelId="{4B31CBD0-39A1-4C98-B275-9C8434AED360}" srcId="{49140F99-6A80-4912-A44F-E6FDA7E3576E}" destId="{20FE93CC-C2B7-4E47-BEB1-311AF2BEB42B}" srcOrd="4" destOrd="0" parTransId="{EC144EB4-5A95-4F5E-B76A-C70FB4124930}" sibTransId="{AD7E5ABF-E659-4BA7-BB80-82A4276D3AEB}"/>
    <dgm:cxn modelId="{9E9132DC-9222-AE4C-AB39-C26D1A2F5931}" type="presOf" srcId="{F3F86B4C-6067-4499-ABB2-1D88E11323CC}" destId="{760C0E31-3A3B-B547-AB19-AA888D9D1ECB}" srcOrd="0" destOrd="0" presId="urn:microsoft.com/office/officeart/2005/8/layout/default"/>
    <dgm:cxn modelId="{E79C5FE7-170F-0446-8B3B-0AB3B02A95A2}" type="presOf" srcId="{3788ABF9-B27D-4A44-BDEE-2C8F43AB25EA}" destId="{99101074-2292-1549-8BF4-A7C49799A32D}" srcOrd="0" destOrd="0" presId="urn:microsoft.com/office/officeart/2005/8/layout/default"/>
    <dgm:cxn modelId="{8782B7EC-48D4-824B-867B-8EB0141C691E}" type="presOf" srcId="{20FE93CC-C2B7-4E47-BEB1-311AF2BEB42B}" destId="{80739FCF-2E09-3644-BFCD-175372A8A2A8}" srcOrd="0" destOrd="0" presId="urn:microsoft.com/office/officeart/2005/8/layout/default"/>
    <dgm:cxn modelId="{BFCD67F0-CCF5-4CFE-8BEF-AC5009078043}" srcId="{49140F99-6A80-4912-A44F-E6FDA7E3576E}" destId="{3CE71138-763A-424B-8A89-568DD52E3D35}" srcOrd="0" destOrd="0" parTransId="{80D89B66-6DEE-4C48-B29A-04F25779B80C}" sibTransId="{0FEB0FFB-0AF3-45C9-9867-EEDA3C29AC60}"/>
    <dgm:cxn modelId="{9EE371FF-D343-4B83-B9A5-BD3FF92968DC}" srcId="{49140F99-6A80-4912-A44F-E6FDA7E3576E}" destId="{3788ABF9-B27D-4A44-BDEE-2C8F43AB25EA}" srcOrd="1" destOrd="0" parTransId="{D452EC69-7EC5-4B4E-929D-C07C782B038D}" sibTransId="{30254490-64BB-4E60-B3F2-2D5FAA378559}"/>
    <dgm:cxn modelId="{381682F3-2529-4948-9AE7-55A9734ECA0E}" type="presParOf" srcId="{34844DA0-D5EA-7647-8380-E26B1134D03F}" destId="{BA32FA2E-FD45-8F4C-9038-8A712849A7A8}" srcOrd="0" destOrd="0" presId="urn:microsoft.com/office/officeart/2005/8/layout/default"/>
    <dgm:cxn modelId="{F93172F7-49AB-9248-9C6A-B87729BCDD25}" type="presParOf" srcId="{34844DA0-D5EA-7647-8380-E26B1134D03F}" destId="{1822BCCF-3A12-C34A-AF8B-6B28C423C44D}" srcOrd="1" destOrd="0" presId="urn:microsoft.com/office/officeart/2005/8/layout/default"/>
    <dgm:cxn modelId="{D9D681D2-CB6B-9B43-AD3A-144A2EAAB4BB}" type="presParOf" srcId="{34844DA0-D5EA-7647-8380-E26B1134D03F}" destId="{99101074-2292-1549-8BF4-A7C49799A32D}" srcOrd="2" destOrd="0" presId="urn:microsoft.com/office/officeart/2005/8/layout/default"/>
    <dgm:cxn modelId="{2EC206BF-20BA-EB4A-9834-AB6842ECB27E}" type="presParOf" srcId="{34844DA0-D5EA-7647-8380-E26B1134D03F}" destId="{DAA48BBD-7082-9842-9B9B-35C44A0A5490}" srcOrd="3" destOrd="0" presId="urn:microsoft.com/office/officeart/2005/8/layout/default"/>
    <dgm:cxn modelId="{A93047B8-2D25-2C4E-A88B-2F9871EE305C}" type="presParOf" srcId="{34844DA0-D5EA-7647-8380-E26B1134D03F}" destId="{760C0E31-3A3B-B547-AB19-AA888D9D1ECB}" srcOrd="4" destOrd="0" presId="urn:microsoft.com/office/officeart/2005/8/layout/default"/>
    <dgm:cxn modelId="{2B90889F-0574-F04D-A24E-382DE780DCE2}" type="presParOf" srcId="{34844DA0-D5EA-7647-8380-E26B1134D03F}" destId="{1CF76C49-E6A4-514C-9752-0B487E073388}" srcOrd="5" destOrd="0" presId="urn:microsoft.com/office/officeart/2005/8/layout/default"/>
    <dgm:cxn modelId="{5A1C41F9-7E4B-3145-88AE-B3A0E8C305BE}" type="presParOf" srcId="{34844DA0-D5EA-7647-8380-E26B1134D03F}" destId="{09DA53EB-ACD0-FD44-A6FD-F006CE073B4D}" srcOrd="6" destOrd="0" presId="urn:microsoft.com/office/officeart/2005/8/layout/default"/>
    <dgm:cxn modelId="{D9F82CD0-BEFB-4F4A-A5C2-AD8635E5CEC1}" type="presParOf" srcId="{34844DA0-D5EA-7647-8380-E26B1134D03F}" destId="{24E05212-3B16-0640-A404-89241FB30AFF}" srcOrd="7" destOrd="0" presId="urn:microsoft.com/office/officeart/2005/8/layout/default"/>
    <dgm:cxn modelId="{7DB2ABA0-4927-374F-BD6F-DF0C1443040A}" type="presParOf" srcId="{34844DA0-D5EA-7647-8380-E26B1134D03F}" destId="{80739FCF-2E09-3644-BFCD-175372A8A2A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42AC5-F508-4264-8175-5EE50E5B226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4A20EA-5895-4138-80DE-6511D282C5B2}">
      <dgm:prSet/>
      <dgm:spPr/>
      <dgm:t>
        <a:bodyPr/>
        <a:lstStyle/>
        <a:p>
          <a:r>
            <a:rPr lang="en-US" dirty="0"/>
            <a:t>Commitment</a:t>
          </a:r>
          <a:r>
            <a:rPr lang="en-US"/>
            <a:t>/Goals</a:t>
          </a:r>
          <a:endParaRPr lang="en-US" dirty="0"/>
        </a:p>
      </dgm:t>
    </dgm:pt>
    <dgm:pt modelId="{13CE87EC-AFBC-4F76-BBA2-4EE05C94981B}" type="parTrans" cxnId="{B63F0A85-055B-411D-9AAA-D695F63C9CC5}">
      <dgm:prSet/>
      <dgm:spPr/>
      <dgm:t>
        <a:bodyPr/>
        <a:lstStyle/>
        <a:p>
          <a:endParaRPr lang="en-US"/>
        </a:p>
      </dgm:t>
    </dgm:pt>
    <dgm:pt modelId="{8361FCC5-8531-44E9-94FE-CB2898330697}" type="sibTrans" cxnId="{B63F0A85-055B-411D-9AAA-D695F63C9CC5}">
      <dgm:prSet phldrT="1"/>
      <dgm:spPr/>
      <dgm:t>
        <a:bodyPr/>
        <a:lstStyle/>
        <a:p>
          <a:endParaRPr lang="en-US"/>
        </a:p>
      </dgm:t>
    </dgm:pt>
    <dgm:pt modelId="{EAE29C7D-1543-4163-8177-53900240EBF2}">
      <dgm:prSet/>
      <dgm:spPr/>
      <dgm:t>
        <a:bodyPr/>
        <a:lstStyle/>
        <a:p>
          <a:r>
            <a:rPr lang="en-US" dirty="0"/>
            <a:t>Doing/not</a:t>
          </a:r>
          <a:r>
            <a:rPr lang="en-US" baseline="0" dirty="0"/>
            <a:t> doing instead</a:t>
          </a:r>
          <a:endParaRPr lang="en-US" dirty="0"/>
        </a:p>
      </dgm:t>
    </dgm:pt>
    <dgm:pt modelId="{0F46483D-B51B-4344-B13F-555A082CB4A3}" type="parTrans" cxnId="{695E5660-8E89-4455-BE17-1C71BF1B313F}">
      <dgm:prSet/>
      <dgm:spPr/>
      <dgm:t>
        <a:bodyPr/>
        <a:lstStyle/>
        <a:p>
          <a:endParaRPr lang="en-US"/>
        </a:p>
      </dgm:t>
    </dgm:pt>
    <dgm:pt modelId="{35FBF00C-C31B-4D73-A8D7-DB63727DBD02}" type="sibTrans" cxnId="{695E5660-8E89-4455-BE17-1C71BF1B313F}">
      <dgm:prSet phldrT="2"/>
      <dgm:spPr/>
      <dgm:t>
        <a:bodyPr/>
        <a:lstStyle/>
        <a:p>
          <a:endParaRPr lang="en-US"/>
        </a:p>
      </dgm:t>
    </dgm:pt>
    <dgm:pt modelId="{62B1DB4B-A77F-4E4D-BB38-2EA720B3459E}">
      <dgm:prSet/>
      <dgm:spPr/>
      <dgm:t>
        <a:bodyPr/>
        <a:lstStyle/>
        <a:p>
          <a:r>
            <a:rPr lang="en-US" dirty="0"/>
            <a:t>Hidden competing commitments</a:t>
          </a:r>
        </a:p>
      </dgm:t>
    </dgm:pt>
    <dgm:pt modelId="{413F25CB-F610-4417-AFBA-80BBFD965AE7}" type="parTrans" cxnId="{E79D2F8A-496C-42D6-B6AC-9DD0E1F41F60}">
      <dgm:prSet/>
      <dgm:spPr/>
      <dgm:t>
        <a:bodyPr/>
        <a:lstStyle/>
        <a:p>
          <a:endParaRPr lang="en-US"/>
        </a:p>
      </dgm:t>
    </dgm:pt>
    <dgm:pt modelId="{8D3DF202-E908-45EB-AA5E-5ABEF74C4CE0}" type="sibTrans" cxnId="{E79D2F8A-496C-42D6-B6AC-9DD0E1F41F60}">
      <dgm:prSet phldrT="3"/>
      <dgm:spPr/>
      <dgm:t>
        <a:bodyPr/>
        <a:lstStyle/>
        <a:p>
          <a:endParaRPr lang="en-US"/>
        </a:p>
      </dgm:t>
    </dgm:pt>
    <dgm:pt modelId="{3FE2DE96-98A0-2140-B5E8-CC9AE628C1AF}">
      <dgm:prSet/>
      <dgm:spPr/>
      <dgm:t>
        <a:bodyPr/>
        <a:lstStyle/>
        <a:p>
          <a:r>
            <a:rPr lang="en-US" dirty="0"/>
            <a:t>Big Assumptions</a:t>
          </a:r>
        </a:p>
      </dgm:t>
    </dgm:pt>
    <dgm:pt modelId="{644D607F-EAD1-5D4B-9D45-331CB4B0A852}" type="parTrans" cxnId="{8B5C47C9-BDF2-C840-95D1-DA5ED229732F}">
      <dgm:prSet/>
      <dgm:spPr/>
      <dgm:t>
        <a:bodyPr/>
        <a:lstStyle/>
        <a:p>
          <a:endParaRPr lang="en-US"/>
        </a:p>
      </dgm:t>
    </dgm:pt>
    <dgm:pt modelId="{A36F370D-DC87-6F42-BFEA-BD08301D5F85}" type="sibTrans" cxnId="{8B5C47C9-BDF2-C840-95D1-DA5ED229732F}">
      <dgm:prSet/>
      <dgm:spPr/>
    </dgm:pt>
    <dgm:pt modelId="{043D83ED-186B-6D4D-935F-3515FBB549B7}" type="pres">
      <dgm:prSet presAssocID="{18D42AC5-F508-4264-8175-5EE50E5B22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B1752F-C136-1A47-B343-E78A7E97C685}" type="pres">
      <dgm:prSet presAssocID="{9C4A20EA-5895-4138-80DE-6511D282C5B2}" presName="hierRoot1" presStyleCnt="0"/>
      <dgm:spPr/>
    </dgm:pt>
    <dgm:pt modelId="{5542B7DD-9790-6E42-B453-A40F1B302118}" type="pres">
      <dgm:prSet presAssocID="{9C4A20EA-5895-4138-80DE-6511D282C5B2}" presName="composite" presStyleCnt="0"/>
      <dgm:spPr/>
    </dgm:pt>
    <dgm:pt modelId="{923C6E78-CED6-7446-9B0D-EDC418EC82A7}" type="pres">
      <dgm:prSet presAssocID="{9C4A20EA-5895-4138-80DE-6511D282C5B2}" presName="background" presStyleLbl="node0" presStyleIdx="0" presStyleCnt="4"/>
      <dgm:spPr>
        <a:solidFill>
          <a:srgbClr val="00B0F0"/>
        </a:solidFill>
      </dgm:spPr>
    </dgm:pt>
    <dgm:pt modelId="{57981C73-D3A1-D045-9AB7-B53CB8B1A5EE}" type="pres">
      <dgm:prSet presAssocID="{9C4A20EA-5895-4138-80DE-6511D282C5B2}" presName="text" presStyleLbl="fgAcc0" presStyleIdx="0" presStyleCnt="4">
        <dgm:presLayoutVars>
          <dgm:chPref val="3"/>
        </dgm:presLayoutVars>
      </dgm:prSet>
      <dgm:spPr/>
    </dgm:pt>
    <dgm:pt modelId="{F46D9002-5C47-BF4D-8645-666FB41F222E}" type="pres">
      <dgm:prSet presAssocID="{9C4A20EA-5895-4138-80DE-6511D282C5B2}" presName="hierChild2" presStyleCnt="0"/>
      <dgm:spPr/>
    </dgm:pt>
    <dgm:pt modelId="{78BA4F34-D0BD-6E4C-9ED3-77EE6B24C806}" type="pres">
      <dgm:prSet presAssocID="{EAE29C7D-1543-4163-8177-53900240EBF2}" presName="hierRoot1" presStyleCnt="0"/>
      <dgm:spPr/>
    </dgm:pt>
    <dgm:pt modelId="{EF3EC837-3FE8-224D-A121-8D0FB31D8A4F}" type="pres">
      <dgm:prSet presAssocID="{EAE29C7D-1543-4163-8177-53900240EBF2}" presName="composite" presStyleCnt="0"/>
      <dgm:spPr/>
    </dgm:pt>
    <dgm:pt modelId="{270B9DF3-7ED7-2F4E-9C04-0887D1FC88B8}" type="pres">
      <dgm:prSet presAssocID="{EAE29C7D-1543-4163-8177-53900240EBF2}" presName="background" presStyleLbl="node0" presStyleIdx="1" presStyleCnt="4"/>
      <dgm:spPr>
        <a:solidFill>
          <a:srgbClr val="00B0F0"/>
        </a:solidFill>
      </dgm:spPr>
    </dgm:pt>
    <dgm:pt modelId="{348C6C68-12C0-5146-8824-A52A73809063}" type="pres">
      <dgm:prSet presAssocID="{EAE29C7D-1543-4163-8177-53900240EBF2}" presName="text" presStyleLbl="fgAcc0" presStyleIdx="1" presStyleCnt="4">
        <dgm:presLayoutVars>
          <dgm:chPref val="3"/>
        </dgm:presLayoutVars>
      </dgm:prSet>
      <dgm:spPr/>
    </dgm:pt>
    <dgm:pt modelId="{0B5F3C39-BB59-044B-AD79-F18971986E8C}" type="pres">
      <dgm:prSet presAssocID="{EAE29C7D-1543-4163-8177-53900240EBF2}" presName="hierChild2" presStyleCnt="0"/>
      <dgm:spPr/>
    </dgm:pt>
    <dgm:pt modelId="{8A5153DA-22A6-3944-A388-C1CB15E93ABF}" type="pres">
      <dgm:prSet presAssocID="{62B1DB4B-A77F-4E4D-BB38-2EA720B3459E}" presName="hierRoot1" presStyleCnt="0"/>
      <dgm:spPr/>
    </dgm:pt>
    <dgm:pt modelId="{B5447133-0752-A140-BE4E-8E81771386A8}" type="pres">
      <dgm:prSet presAssocID="{62B1DB4B-A77F-4E4D-BB38-2EA720B3459E}" presName="composite" presStyleCnt="0"/>
      <dgm:spPr/>
    </dgm:pt>
    <dgm:pt modelId="{733487D6-9D7F-B94F-9E2D-B6A3C68798F6}" type="pres">
      <dgm:prSet presAssocID="{62B1DB4B-A77F-4E4D-BB38-2EA720B3459E}" presName="background" presStyleLbl="node0" presStyleIdx="2" presStyleCnt="4"/>
      <dgm:spPr>
        <a:solidFill>
          <a:srgbClr val="00B0F0"/>
        </a:solidFill>
      </dgm:spPr>
    </dgm:pt>
    <dgm:pt modelId="{8564D70E-BAD1-6848-B882-456B97A968EF}" type="pres">
      <dgm:prSet presAssocID="{62B1DB4B-A77F-4E4D-BB38-2EA720B3459E}" presName="text" presStyleLbl="fgAcc0" presStyleIdx="2" presStyleCnt="4">
        <dgm:presLayoutVars>
          <dgm:chPref val="3"/>
        </dgm:presLayoutVars>
      </dgm:prSet>
      <dgm:spPr/>
    </dgm:pt>
    <dgm:pt modelId="{1081EDAA-2332-6B44-B641-33E46B8E0C59}" type="pres">
      <dgm:prSet presAssocID="{62B1DB4B-A77F-4E4D-BB38-2EA720B3459E}" presName="hierChild2" presStyleCnt="0"/>
      <dgm:spPr/>
    </dgm:pt>
    <dgm:pt modelId="{879D7018-EE1D-474B-9862-918947B3027A}" type="pres">
      <dgm:prSet presAssocID="{3FE2DE96-98A0-2140-B5E8-CC9AE628C1AF}" presName="hierRoot1" presStyleCnt="0"/>
      <dgm:spPr/>
    </dgm:pt>
    <dgm:pt modelId="{0FDDC131-82AA-7C42-9394-270852AF0E3A}" type="pres">
      <dgm:prSet presAssocID="{3FE2DE96-98A0-2140-B5E8-CC9AE628C1AF}" presName="composite" presStyleCnt="0"/>
      <dgm:spPr/>
    </dgm:pt>
    <dgm:pt modelId="{76C1C305-A364-FD44-B473-24F9CBA35B30}" type="pres">
      <dgm:prSet presAssocID="{3FE2DE96-98A0-2140-B5E8-CC9AE628C1AF}" presName="background" presStyleLbl="node0" presStyleIdx="3" presStyleCnt="4"/>
      <dgm:spPr>
        <a:solidFill>
          <a:srgbClr val="00B0F0"/>
        </a:solidFill>
      </dgm:spPr>
    </dgm:pt>
    <dgm:pt modelId="{7D391602-F3ED-DC49-998B-72C8F839EB5E}" type="pres">
      <dgm:prSet presAssocID="{3FE2DE96-98A0-2140-B5E8-CC9AE628C1AF}" presName="text" presStyleLbl="fgAcc0" presStyleIdx="3" presStyleCnt="4">
        <dgm:presLayoutVars>
          <dgm:chPref val="3"/>
        </dgm:presLayoutVars>
      </dgm:prSet>
      <dgm:spPr/>
    </dgm:pt>
    <dgm:pt modelId="{13405A9F-9FC9-9146-9F9A-EF5808290570}" type="pres">
      <dgm:prSet presAssocID="{3FE2DE96-98A0-2140-B5E8-CC9AE628C1AF}" presName="hierChild2" presStyleCnt="0"/>
      <dgm:spPr/>
    </dgm:pt>
  </dgm:ptLst>
  <dgm:cxnLst>
    <dgm:cxn modelId="{9BFA981E-BAB8-3044-8E00-930DB345BC48}" type="presOf" srcId="{EAE29C7D-1543-4163-8177-53900240EBF2}" destId="{348C6C68-12C0-5146-8824-A52A73809063}" srcOrd="0" destOrd="0" presId="urn:microsoft.com/office/officeart/2005/8/layout/hierarchy1"/>
    <dgm:cxn modelId="{C9FF1628-6642-5D46-98E9-D55278B4B520}" type="presOf" srcId="{18D42AC5-F508-4264-8175-5EE50E5B226D}" destId="{043D83ED-186B-6D4D-935F-3515FBB549B7}" srcOrd="0" destOrd="0" presId="urn:microsoft.com/office/officeart/2005/8/layout/hierarchy1"/>
    <dgm:cxn modelId="{701E9D3B-2F64-564C-9672-54585421AA50}" type="presOf" srcId="{3FE2DE96-98A0-2140-B5E8-CC9AE628C1AF}" destId="{7D391602-F3ED-DC49-998B-72C8F839EB5E}" srcOrd="0" destOrd="0" presId="urn:microsoft.com/office/officeart/2005/8/layout/hierarchy1"/>
    <dgm:cxn modelId="{FFB45D55-6825-E347-8ACB-6F1A3AF9F03F}" type="presOf" srcId="{62B1DB4B-A77F-4E4D-BB38-2EA720B3459E}" destId="{8564D70E-BAD1-6848-B882-456B97A968EF}" srcOrd="0" destOrd="0" presId="urn:microsoft.com/office/officeart/2005/8/layout/hierarchy1"/>
    <dgm:cxn modelId="{695E5660-8E89-4455-BE17-1C71BF1B313F}" srcId="{18D42AC5-F508-4264-8175-5EE50E5B226D}" destId="{EAE29C7D-1543-4163-8177-53900240EBF2}" srcOrd="1" destOrd="0" parTransId="{0F46483D-B51B-4344-B13F-555A082CB4A3}" sibTransId="{35FBF00C-C31B-4D73-A8D7-DB63727DBD02}"/>
    <dgm:cxn modelId="{B63F0A85-055B-411D-9AAA-D695F63C9CC5}" srcId="{18D42AC5-F508-4264-8175-5EE50E5B226D}" destId="{9C4A20EA-5895-4138-80DE-6511D282C5B2}" srcOrd="0" destOrd="0" parTransId="{13CE87EC-AFBC-4F76-BBA2-4EE05C94981B}" sibTransId="{8361FCC5-8531-44E9-94FE-CB2898330697}"/>
    <dgm:cxn modelId="{E79D2F8A-496C-42D6-B6AC-9DD0E1F41F60}" srcId="{18D42AC5-F508-4264-8175-5EE50E5B226D}" destId="{62B1DB4B-A77F-4E4D-BB38-2EA720B3459E}" srcOrd="2" destOrd="0" parTransId="{413F25CB-F610-4417-AFBA-80BBFD965AE7}" sibTransId="{8D3DF202-E908-45EB-AA5E-5ABEF74C4CE0}"/>
    <dgm:cxn modelId="{737F7690-2257-0241-97A6-6C743838A098}" type="presOf" srcId="{9C4A20EA-5895-4138-80DE-6511D282C5B2}" destId="{57981C73-D3A1-D045-9AB7-B53CB8B1A5EE}" srcOrd="0" destOrd="0" presId="urn:microsoft.com/office/officeart/2005/8/layout/hierarchy1"/>
    <dgm:cxn modelId="{8B5C47C9-BDF2-C840-95D1-DA5ED229732F}" srcId="{18D42AC5-F508-4264-8175-5EE50E5B226D}" destId="{3FE2DE96-98A0-2140-B5E8-CC9AE628C1AF}" srcOrd="3" destOrd="0" parTransId="{644D607F-EAD1-5D4B-9D45-331CB4B0A852}" sibTransId="{A36F370D-DC87-6F42-BFEA-BD08301D5F85}"/>
    <dgm:cxn modelId="{28A3E1FB-82E8-494F-9F71-A4DC44039AD8}" type="presParOf" srcId="{043D83ED-186B-6D4D-935F-3515FBB549B7}" destId="{9BB1752F-C136-1A47-B343-E78A7E97C685}" srcOrd="0" destOrd="0" presId="urn:microsoft.com/office/officeart/2005/8/layout/hierarchy1"/>
    <dgm:cxn modelId="{B3DACA7D-4253-AE49-BF96-80675876D72B}" type="presParOf" srcId="{9BB1752F-C136-1A47-B343-E78A7E97C685}" destId="{5542B7DD-9790-6E42-B453-A40F1B302118}" srcOrd="0" destOrd="0" presId="urn:microsoft.com/office/officeart/2005/8/layout/hierarchy1"/>
    <dgm:cxn modelId="{A053DC96-4862-C34E-8E66-8B499DB47E67}" type="presParOf" srcId="{5542B7DD-9790-6E42-B453-A40F1B302118}" destId="{923C6E78-CED6-7446-9B0D-EDC418EC82A7}" srcOrd="0" destOrd="0" presId="urn:microsoft.com/office/officeart/2005/8/layout/hierarchy1"/>
    <dgm:cxn modelId="{E2354C92-550A-3D45-A5E1-2B0FA7A3B564}" type="presParOf" srcId="{5542B7DD-9790-6E42-B453-A40F1B302118}" destId="{57981C73-D3A1-D045-9AB7-B53CB8B1A5EE}" srcOrd="1" destOrd="0" presId="urn:microsoft.com/office/officeart/2005/8/layout/hierarchy1"/>
    <dgm:cxn modelId="{9DAD6FF1-FEE9-8041-921C-AE4894C0D477}" type="presParOf" srcId="{9BB1752F-C136-1A47-B343-E78A7E97C685}" destId="{F46D9002-5C47-BF4D-8645-666FB41F222E}" srcOrd="1" destOrd="0" presId="urn:microsoft.com/office/officeart/2005/8/layout/hierarchy1"/>
    <dgm:cxn modelId="{87862F94-D9D9-CE40-8F9F-74B1A64ACF85}" type="presParOf" srcId="{043D83ED-186B-6D4D-935F-3515FBB549B7}" destId="{78BA4F34-D0BD-6E4C-9ED3-77EE6B24C806}" srcOrd="1" destOrd="0" presId="urn:microsoft.com/office/officeart/2005/8/layout/hierarchy1"/>
    <dgm:cxn modelId="{49047094-9739-6C4A-A78C-AD8570CE6032}" type="presParOf" srcId="{78BA4F34-D0BD-6E4C-9ED3-77EE6B24C806}" destId="{EF3EC837-3FE8-224D-A121-8D0FB31D8A4F}" srcOrd="0" destOrd="0" presId="urn:microsoft.com/office/officeart/2005/8/layout/hierarchy1"/>
    <dgm:cxn modelId="{4B7CA56E-4F54-3045-BE38-23C3CED3571B}" type="presParOf" srcId="{EF3EC837-3FE8-224D-A121-8D0FB31D8A4F}" destId="{270B9DF3-7ED7-2F4E-9C04-0887D1FC88B8}" srcOrd="0" destOrd="0" presId="urn:microsoft.com/office/officeart/2005/8/layout/hierarchy1"/>
    <dgm:cxn modelId="{4E6F8B4C-CE15-C94F-9A7E-1E7A1AF9329D}" type="presParOf" srcId="{EF3EC837-3FE8-224D-A121-8D0FB31D8A4F}" destId="{348C6C68-12C0-5146-8824-A52A73809063}" srcOrd="1" destOrd="0" presId="urn:microsoft.com/office/officeart/2005/8/layout/hierarchy1"/>
    <dgm:cxn modelId="{24C50DEA-D0EA-D648-A966-2A9BCA1C907E}" type="presParOf" srcId="{78BA4F34-D0BD-6E4C-9ED3-77EE6B24C806}" destId="{0B5F3C39-BB59-044B-AD79-F18971986E8C}" srcOrd="1" destOrd="0" presId="urn:microsoft.com/office/officeart/2005/8/layout/hierarchy1"/>
    <dgm:cxn modelId="{DD5F866C-37C8-AC4C-BFE2-2497311C489A}" type="presParOf" srcId="{043D83ED-186B-6D4D-935F-3515FBB549B7}" destId="{8A5153DA-22A6-3944-A388-C1CB15E93ABF}" srcOrd="2" destOrd="0" presId="urn:microsoft.com/office/officeart/2005/8/layout/hierarchy1"/>
    <dgm:cxn modelId="{E5B8EDCE-E40D-984A-811E-9624ED12F310}" type="presParOf" srcId="{8A5153DA-22A6-3944-A388-C1CB15E93ABF}" destId="{B5447133-0752-A140-BE4E-8E81771386A8}" srcOrd="0" destOrd="0" presId="urn:microsoft.com/office/officeart/2005/8/layout/hierarchy1"/>
    <dgm:cxn modelId="{7FC4C822-2236-334E-A736-2883EC4C9F48}" type="presParOf" srcId="{B5447133-0752-A140-BE4E-8E81771386A8}" destId="{733487D6-9D7F-B94F-9E2D-B6A3C68798F6}" srcOrd="0" destOrd="0" presId="urn:microsoft.com/office/officeart/2005/8/layout/hierarchy1"/>
    <dgm:cxn modelId="{75D61127-7F34-244C-9F24-D7B197CA7B72}" type="presParOf" srcId="{B5447133-0752-A140-BE4E-8E81771386A8}" destId="{8564D70E-BAD1-6848-B882-456B97A968EF}" srcOrd="1" destOrd="0" presId="urn:microsoft.com/office/officeart/2005/8/layout/hierarchy1"/>
    <dgm:cxn modelId="{489FA226-4BE7-E14A-A8FF-55FB14234BA1}" type="presParOf" srcId="{8A5153DA-22A6-3944-A388-C1CB15E93ABF}" destId="{1081EDAA-2332-6B44-B641-33E46B8E0C59}" srcOrd="1" destOrd="0" presId="urn:microsoft.com/office/officeart/2005/8/layout/hierarchy1"/>
    <dgm:cxn modelId="{C5172BDF-3817-AA47-99D8-D2B40355D1F1}" type="presParOf" srcId="{043D83ED-186B-6D4D-935F-3515FBB549B7}" destId="{879D7018-EE1D-474B-9862-918947B3027A}" srcOrd="3" destOrd="0" presId="urn:microsoft.com/office/officeart/2005/8/layout/hierarchy1"/>
    <dgm:cxn modelId="{FD3FBB44-1C8D-6A4F-BC05-4199161FC51E}" type="presParOf" srcId="{879D7018-EE1D-474B-9862-918947B3027A}" destId="{0FDDC131-82AA-7C42-9394-270852AF0E3A}" srcOrd="0" destOrd="0" presId="urn:microsoft.com/office/officeart/2005/8/layout/hierarchy1"/>
    <dgm:cxn modelId="{B0485000-3CC6-3043-9924-6EBEFBA1E040}" type="presParOf" srcId="{0FDDC131-82AA-7C42-9394-270852AF0E3A}" destId="{76C1C305-A364-FD44-B473-24F9CBA35B30}" srcOrd="0" destOrd="0" presId="urn:microsoft.com/office/officeart/2005/8/layout/hierarchy1"/>
    <dgm:cxn modelId="{29773627-2610-3C4C-9C06-2573A6A62520}" type="presParOf" srcId="{0FDDC131-82AA-7C42-9394-270852AF0E3A}" destId="{7D391602-F3ED-DC49-998B-72C8F839EB5E}" srcOrd="1" destOrd="0" presId="urn:microsoft.com/office/officeart/2005/8/layout/hierarchy1"/>
    <dgm:cxn modelId="{8E911C40-E2A9-ED41-9991-A9AE6719CF2E}" type="presParOf" srcId="{879D7018-EE1D-474B-9862-918947B3027A}" destId="{13405A9F-9FC9-9146-9F9A-EF58082905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D42AC5-F508-4264-8175-5EE50E5B226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4A20EA-5895-4138-80DE-6511D282C5B2}">
      <dgm:prSet/>
      <dgm:spPr/>
      <dgm:t>
        <a:bodyPr/>
        <a:lstStyle/>
        <a:p>
          <a:r>
            <a:rPr lang="en-US" dirty="0"/>
            <a:t>Commitment</a:t>
          </a:r>
          <a:r>
            <a:rPr lang="en-US"/>
            <a:t>/Goals</a:t>
          </a:r>
          <a:endParaRPr lang="en-US" dirty="0"/>
        </a:p>
      </dgm:t>
    </dgm:pt>
    <dgm:pt modelId="{13CE87EC-AFBC-4F76-BBA2-4EE05C94981B}" type="parTrans" cxnId="{B63F0A85-055B-411D-9AAA-D695F63C9CC5}">
      <dgm:prSet/>
      <dgm:spPr/>
      <dgm:t>
        <a:bodyPr/>
        <a:lstStyle/>
        <a:p>
          <a:endParaRPr lang="en-US"/>
        </a:p>
      </dgm:t>
    </dgm:pt>
    <dgm:pt modelId="{8361FCC5-8531-44E9-94FE-CB2898330697}" type="sibTrans" cxnId="{B63F0A85-055B-411D-9AAA-D695F63C9CC5}">
      <dgm:prSet phldrT="1"/>
      <dgm:spPr/>
      <dgm:t>
        <a:bodyPr/>
        <a:lstStyle/>
        <a:p>
          <a:endParaRPr lang="en-US"/>
        </a:p>
      </dgm:t>
    </dgm:pt>
    <dgm:pt modelId="{EAE29C7D-1543-4163-8177-53900240EBF2}">
      <dgm:prSet/>
      <dgm:spPr/>
      <dgm:t>
        <a:bodyPr/>
        <a:lstStyle/>
        <a:p>
          <a:r>
            <a:rPr lang="en-US" dirty="0"/>
            <a:t>Doing/not</a:t>
          </a:r>
          <a:r>
            <a:rPr lang="en-US" baseline="0" dirty="0"/>
            <a:t> doing instead</a:t>
          </a:r>
          <a:endParaRPr lang="en-US" dirty="0"/>
        </a:p>
      </dgm:t>
    </dgm:pt>
    <dgm:pt modelId="{0F46483D-B51B-4344-B13F-555A082CB4A3}" type="parTrans" cxnId="{695E5660-8E89-4455-BE17-1C71BF1B313F}">
      <dgm:prSet/>
      <dgm:spPr/>
      <dgm:t>
        <a:bodyPr/>
        <a:lstStyle/>
        <a:p>
          <a:endParaRPr lang="en-US"/>
        </a:p>
      </dgm:t>
    </dgm:pt>
    <dgm:pt modelId="{35FBF00C-C31B-4D73-A8D7-DB63727DBD02}" type="sibTrans" cxnId="{695E5660-8E89-4455-BE17-1C71BF1B313F}">
      <dgm:prSet phldrT="2"/>
      <dgm:spPr/>
      <dgm:t>
        <a:bodyPr/>
        <a:lstStyle/>
        <a:p>
          <a:endParaRPr lang="en-US"/>
        </a:p>
      </dgm:t>
    </dgm:pt>
    <dgm:pt modelId="{62B1DB4B-A77F-4E4D-BB38-2EA720B3459E}">
      <dgm:prSet/>
      <dgm:spPr/>
      <dgm:t>
        <a:bodyPr/>
        <a:lstStyle/>
        <a:p>
          <a:r>
            <a:rPr lang="en-US" dirty="0"/>
            <a:t>Hidden competing commitments</a:t>
          </a:r>
        </a:p>
      </dgm:t>
    </dgm:pt>
    <dgm:pt modelId="{413F25CB-F610-4417-AFBA-80BBFD965AE7}" type="parTrans" cxnId="{E79D2F8A-496C-42D6-B6AC-9DD0E1F41F60}">
      <dgm:prSet/>
      <dgm:spPr/>
      <dgm:t>
        <a:bodyPr/>
        <a:lstStyle/>
        <a:p>
          <a:endParaRPr lang="en-US"/>
        </a:p>
      </dgm:t>
    </dgm:pt>
    <dgm:pt modelId="{8D3DF202-E908-45EB-AA5E-5ABEF74C4CE0}" type="sibTrans" cxnId="{E79D2F8A-496C-42D6-B6AC-9DD0E1F41F60}">
      <dgm:prSet phldrT="3"/>
      <dgm:spPr/>
      <dgm:t>
        <a:bodyPr/>
        <a:lstStyle/>
        <a:p>
          <a:endParaRPr lang="en-US"/>
        </a:p>
      </dgm:t>
    </dgm:pt>
    <dgm:pt modelId="{3FE2DE96-98A0-2140-B5E8-CC9AE628C1AF}">
      <dgm:prSet/>
      <dgm:spPr/>
      <dgm:t>
        <a:bodyPr/>
        <a:lstStyle/>
        <a:p>
          <a:r>
            <a:rPr lang="en-US" dirty="0"/>
            <a:t>Big Assumptions</a:t>
          </a:r>
        </a:p>
      </dgm:t>
    </dgm:pt>
    <dgm:pt modelId="{644D607F-EAD1-5D4B-9D45-331CB4B0A852}" type="parTrans" cxnId="{8B5C47C9-BDF2-C840-95D1-DA5ED229732F}">
      <dgm:prSet/>
      <dgm:spPr/>
      <dgm:t>
        <a:bodyPr/>
        <a:lstStyle/>
        <a:p>
          <a:endParaRPr lang="en-US"/>
        </a:p>
      </dgm:t>
    </dgm:pt>
    <dgm:pt modelId="{A36F370D-DC87-6F42-BFEA-BD08301D5F85}" type="sibTrans" cxnId="{8B5C47C9-BDF2-C840-95D1-DA5ED229732F}">
      <dgm:prSet/>
      <dgm:spPr/>
    </dgm:pt>
    <dgm:pt modelId="{043D83ED-186B-6D4D-935F-3515FBB549B7}" type="pres">
      <dgm:prSet presAssocID="{18D42AC5-F508-4264-8175-5EE50E5B22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B1752F-C136-1A47-B343-E78A7E97C685}" type="pres">
      <dgm:prSet presAssocID="{9C4A20EA-5895-4138-80DE-6511D282C5B2}" presName="hierRoot1" presStyleCnt="0"/>
      <dgm:spPr/>
    </dgm:pt>
    <dgm:pt modelId="{5542B7DD-9790-6E42-B453-A40F1B302118}" type="pres">
      <dgm:prSet presAssocID="{9C4A20EA-5895-4138-80DE-6511D282C5B2}" presName="composite" presStyleCnt="0"/>
      <dgm:spPr/>
    </dgm:pt>
    <dgm:pt modelId="{923C6E78-CED6-7446-9B0D-EDC418EC82A7}" type="pres">
      <dgm:prSet presAssocID="{9C4A20EA-5895-4138-80DE-6511D282C5B2}" presName="background" presStyleLbl="node0" presStyleIdx="0" presStyleCnt="4"/>
      <dgm:spPr>
        <a:solidFill>
          <a:srgbClr val="00B0F0"/>
        </a:solidFill>
      </dgm:spPr>
    </dgm:pt>
    <dgm:pt modelId="{57981C73-D3A1-D045-9AB7-B53CB8B1A5EE}" type="pres">
      <dgm:prSet presAssocID="{9C4A20EA-5895-4138-80DE-6511D282C5B2}" presName="text" presStyleLbl="fgAcc0" presStyleIdx="0" presStyleCnt="4">
        <dgm:presLayoutVars>
          <dgm:chPref val="3"/>
        </dgm:presLayoutVars>
      </dgm:prSet>
      <dgm:spPr/>
    </dgm:pt>
    <dgm:pt modelId="{F46D9002-5C47-BF4D-8645-666FB41F222E}" type="pres">
      <dgm:prSet presAssocID="{9C4A20EA-5895-4138-80DE-6511D282C5B2}" presName="hierChild2" presStyleCnt="0"/>
      <dgm:spPr/>
    </dgm:pt>
    <dgm:pt modelId="{78BA4F34-D0BD-6E4C-9ED3-77EE6B24C806}" type="pres">
      <dgm:prSet presAssocID="{EAE29C7D-1543-4163-8177-53900240EBF2}" presName="hierRoot1" presStyleCnt="0"/>
      <dgm:spPr/>
    </dgm:pt>
    <dgm:pt modelId="{EF3EC837-3FE8-224D-A121-8D0FB31D8A4F}" type="pres">
      <dgm:prSet presAssocID="{EAE29C7D-1543-4163-8177-53900240EBF2}" presName="composite" presStyleCnt="0"/>
      <dgm:spPr/>
    </dgm:pt>
    <dgm:pt modelId="{270B9DF3-7ED7-2F4E-9C04-0887D1FC88B8}" type="pres">
      <dgm:prSet presAssocID="{EAE29C7D-1543-4163-8177-53900240EBF2}" presName="background" presStyleLbl="node0" presStyleIdx="1" presStyleCnt="4"/>
      <dgm:spPr>
        <a:solidFill>
          <a:srgbClr val="00B0F0"/>
        </a:solidFill>
      </dgm:spPr>
    </dgm:pt>
    <dgm:pt modelId="{348C6C68-12C0-5146-8824-A52A73809063}" type="pres">
      <dgm:prSet presAssocID="{EAE29C7D-1543-4163-8177-53900240EBF2}" presName="text" presStyleLbl="fgAcc0" presStyleIdx="1" presStyleCnt="4">
        <dgm:presLayoutVars>
          <dgm:chPref val="3"/>
        </dgm:presLayoutVars>
      </dgm:prSet>
      <dgm:spPr/>
    </dgm:pt>
    <dgm:pt modelId="{0B5F3C39-BB59-044B-AD79-F18971986E8C}" type="pres">
      <dgm:prSet presAssocID="{EAE29C7D-1543-4163-8177-53900240EBF2}" presName="hierChild2" presStyleCnt="0"/>
      <dgm:spPr/>
    </dgm:pt>
    <dgm:pt modelId="{8A5153DA-22A6-3944-A388-C1CB15E93ABF}" type="pres">
      <dgm:prSet presAssocID="{62B1DB4B-A77F-4E4D-BB38-2EA720B3459E}" presName="hierRoot1" presStyleCnt="0"/>
      <dgm:spPr/>
    </dgm:pt>
    <dgm:pt modelId="{B5447133-0752-A140-BE4E-8E81771386A8}" type="pres">
      <dgm:prSet presAssocID="{62B1DB4B-A77F-4E4D-BB38-2EA720B3459E}" presName="composite" presStyleCnt="0"/>
      <dgm:spPr/>
    </dgm:pt>
    <dgm:pt modelId="{733487D6-9D7F-B94F-9E2D-B6A3C68798F6}" type="pres">
      <dgm:prSet presAssocID="{62B1DB4B-A77F-4E4D-BB38-2EA720B3459E}" presName="background" presStyleLbl="node0" presStyleIdx="2" presStyleCnt="4"/>
      <dgm:spPr>
        <a:solidFill>
          <a:srgbClr val="00B0F0"/>
        </a:solidFill>
      </dgm:spPr>
    </dgm:pt>
    <dgm:pt modelId="{8564D70E-BAD1-6848-B882-456B97A968EF}" type="pres">
      <dgm:prSet presAssocID="{62B1DB4B-A77F-4E4D-BB38-2EA720B3459E}" presName="text" presStyleLbl="fgAcc0" presStyleIdx="2" presStyleCnt="4">
        <dgm:presLayoutVars>
          <dgm:chPref val="3"/>
        </dgm:presLayoutVars>
      </dgm:prSet>
      <dgm:spPr/>
    </dgm:pt>
    <dgm:pt modelId="{1081EDAA-2332-6B44-B641-33E46B8E0C59}" type="pres">
      <dgm:prSet presAssocID="{62B1DB4B-A77F-4E4D-BB38-2EA720B3459E}" presName="hierChild2" presStyleCnt="0"/>
      <dgm:spPr/>
    </dgm:pt>
    <dgm:pt modelId="{879D7018-EE1D-474B-9862-918947B3027A}" type="pres">
      <dgm:prSet presAssocID="{3FE2DE96-98A0-2140-B5E8-CC9AE628C1AF}" presName="hierRoot1" presStyleCnt="0"/>
      <dgm:spPr/>
    </dgm:pt>
    <dgm:pt modelId="{0FDDC131-82AA-7C42-9394-270852AF0E3A}" type="pres">
      <dgm:prSet presAssocID="{3FE2DE96-98A0-2140-B5E8-CC9AE628C1AF}" presName="composite" presStyleCnt="0"/>
      <dgm:spPr/>
    </dgm:pt>
    <dgm:pt modelId="{76C1C305-A364-FD44-B473-24F9CBA35B30}" type="pres">
      <dgm:prSet presAssocID="{3FE2DE96-98A0-2140-B5E8-CC9AE628C1AF}" presName="background" presStyleLbl="node0" presStyleIdx="3" presStyleCnt="4"/>
      <dgm:spPr>
        <a:solidFill>
          <a:srgbClr val="00B0F0"/>
        </a:solidFill>
      </dgm:spPr>
    </dgm:pt>
    <dgm:pt modelId="{7D391602-F3ED-DC49-998B-72C8F839EB5E}" type="pres">
      <dgm:prSet presAssocID="{3FE2DE96-98A0-2140-B5E8-CC9AE628C1AF}" presName="text" presStyleLbl="fgAcc0" presStyleIdx="3" presStyleCnt="4">
        <dgm:presLayoutVars>
          <dgm:chPref val="3"/>
        </dgm:presLayoutVars>
      </dgm:prSet>
      <dgm:spPr/>
    </dgm:pt>
    <dgm:pt modelId="{13405A9F-9FC9-9146-9F9A-EF5808290570}" type="pres">
      <dgm:prSet presAssocID="{3FE2DE96-98A0-2140-B5E8-CC9AE628C1AF}" presName="hierChild2" presStyleCnt="0"/>
      <dgm:spPr/>
    </dgm:pt>
  </dgm:ptLst>
  <dgm:cxnLst>
    <dgm:cxn modelId="{9BFA981E-BAB8-3044-8E00-930DB345BC48}" type="presOf" srcId="{EAE29C7D-1543-4163-8177-53900240EBF2}" destId="{348C6C68-12C0-5146-8824-A52A73809063}" srcOrd="0" destOrd="0" presId="urn:microsoft.com/office/officeart/2005/8/layout/hierarchy1"/>
    <dgm:cxn modelId="{C9FF1628-6642-5D46-98E9-D55278B4B520}" type="presOf" srcId="{18D42AC5-F508-4264-8175-5EE50E5B226D}" destId="{043D83ED-186B-6D4D-935F-3515FBB549B7}" srcOrd="0" destOrd="0" presId="urn:microsoft.com/office/officeart/2005/8/layout/hierarchy1"/>
    <dgm:cxn modelId="{701E9D3B-2F64-564C-9672-54585421AA50}" type="presOf" srcId="{3FE2DE96-98A0-2140-B5E8-CC9AE628C1AF}" destId="{7D391602-F3ED-DC49-998B-72C8F839EB5E}" srcOrd="0" destOrd="0" presId="urn:microsoft.com/office/officeart/2005/8/layout/hierarchy1"/>
    <dgm:cxn modelId="{FFB45D55-6825-E347-8ACB-6F1A3AF9F03F}" type="presOf" srcId="{62B1DB4B-A77F-4E4D-BB38-2EA720B3459E}" destId="{8564D70E-BAD1-6848-B882-456B97A968EF}" srcOrd="0" destOrd="0" presId="urn:microsoft.com/office/officeart/2005/8/layout/hierarchy1"/>
    <dgm:cxn modelId="{695E5660-8E89-4455-BE17-1C71BF1B313F}" srcId="{18D42AC5-F508-4264-8175-5EE50E5B226D}" destId="{EAE29C7D-1543-4163-8177-53900240EBF2}" srcOrd="1" destOrd="0" parTransId="{0F46483D-B51B-4344-B13F-555A082CB4A3}" sibTransId="{35FBF00C-C31B-4D73-A8D7-DB63727DBD02}"/>
    <dgm:cxn modelId="{B63F0A85-055B-411D-9AAA-D695F63C9CC5}" srcId="{18D42AC5-F508-4264-8175-5EE50E5B226D}" destId="{9C4A20EA-5895-4138-80DE-6511D282C5B2}" srcOrd="0" destOrd="0" parTransId="{13CE87EC-AFBC-4F76-BBA2-4EE05C94981B}" sibTransId="{8361FCC5-8531-44E9-94FE-CB2898330697}"/>
    <dgm:cxn modelId="{E79D2F8A-496C-42D6-B6AC-9DD0E1F41F60}" srcId="{18D42AC5-F508-4264-8175-5EE50E5B226D}" destId="{62B1DB4B-A77F-4E4D-BB38-2EA720B3459E}" srcOrd="2" destOrd="0" parTransId="{413F25CB-F610-4417-AFBA-80BBFD965AE7}" sibTransId="{8D3DF202-E908-45EB-AA5E-5ABEF74C4CE0}"/>
    <dgm:cxn modelId="{737F7690-2257-0241-97A6-6C743838A098}" type="presOf" srcId="{9C4A20EA-5895-4138-80DE-6511D282C5B2}" destId="{57981C73-D3A1-D045-9AB7-B53CB8B1A5EE}" srcOrd="0" destOrd="0" presId="urn:microsoft.com/office/officeart/2005/8/layout/hierarchy1"/>
    <dgm:cxn modelId="{8B5C47C9-BDF2-C840-95D1-DA5ED229732F}" srcId="{18D42AC5-F508-4264-8175-5EE50E5B226D}" destId="{3FE2DE96-98A0-2140-B5E8-CC9AE628C1AF}" srcOrd="3" destOrd="0" parTransId="{644D607F-EAD1-5D4B-9D45-331CB4B0A852}" sibTransId="{A36F370D-DC87-6F42-BFEA-BD08301D5F85}"/>
    <dgm:cxn modelId="{28A3E1FB-82E8-494F-9F71-A4DC44039AD8}" type="presParOf" srcId="{043D83ED-186B-6D4D-935F-3515FBB549B7}" destId="{9BB1752F-C136-1A47-B343-E78A7E97C685}" srcOrd="0" destOrd="0" presId="urn:microsoft.com/office/officeart/2005/8/layout/hierarchy1"/>
    <dgm:cxn modelId="{B3DACA7D-4253-AE49-BF96-80675876D72B}" type="presParOf" srcId="{9BB1752F-C136-1A47-B343-E78A7E97C685}" destId="{5542B7DD-9790-6E42-B453-A40F1B302118}" srcOrd="0" destOrd="0" presId="urn:microsoft.com/office/officeart/2005/8/layout/hierarchy1"/>
    <dgm:cxn modelId="{A053DC96-4862-C34E-8E66-8B499DB47E67}" type="presParOf" srcId="{5542B7DD-9790-6E42-B453-A40F1B302118}" destId="{923C6E78-CED6-7446-9B0D-EDC418EC82A7}" srcOrd="0" destOrd="0" presId="urn:microsoft.com/office/officeart/2005/8/layout/hierarchy1"/>
    <dgm:cxn modelId="{E2354C92-550A-3D45-A5E1-2B0FA7A3B564}" type="presParOf" srcId="{5542B7DD-9790-6E42-B453-A40F1B302118}" destId="{57981C73-D3A1-D045-9AB7-B53CB8B1A5EE}" srcOrd="1" destOrd="0" presId="urn:microsoft.com/office/officeart/2005/8/layout/hierarchy1"/>
    <dgm:cxn modelId="{9DAD6FF1-FEE9-8041-921C-AE4894C0D477}" type="presParOf" srcId="{9BB1752F-C136-1A47-B343-E78A7E97C685}" destId="{F46D9002-5C47-BF4D-8645-666FB41F222E}" srcOrd="1" destOrd="0" presId="urn:microsoft.com/office/officeart/2005/8/layout/hierarchy1"/>
    <dgm:cxn modelId="{87862F94-D9D9-CE40-8F9F-74B1A64ACF85}" type="presParOf" srcId="{043D83ED-186B-6D4D-935F-3515FBB549B7}" destId="{78BA4F34-D0BD-6E4C-9ED3-77EE6B24C806}" srcOrd="1" destOrd="0" presId="urn:microsoft.com/office/officeart/2005/8/layout/hierarchy1"/>
    <dgm:cxn modelId="{49047094-9739-6C4A-A78C-AD8570CE6032}" type="presParOf" srcId="{78BA4F34-D0BD-6E4C-9ED3-77EE6B24C806}" destId="{EF3EC837-3FE8-224D-A121-8D0FB31D8A4F}" srcOrd="0" destOrd="0" presId="urn:microsoft.com/office/officeart/2005/8/layout/hierarchy1"/>
    <dgm:cxn modelId="{4B7CA56E-4F54-3045-BE38-23C3CED3571B}" type="presParOf" srcId="{EF3EC837-3FE8-224D-A121-8D0FB31D8A4F}" destId="{270B9DF3-7ED7-2F4E-9C04-0887D1FC88B8}" srcOrd="0" destOrd="0" presId="urn:microsoft.com/office/officeart/2005/8/layout/hierarchy1"/>
    <dgm:cxn modelId="{4E6F8B4C-CE15-C94F-9A7E-1E7A1AF9329D}" type="presParOf" srcId="{EF3EC837-3FE8-224D-A121-8D0FB31D8A4F}" destId="{348C6C68-12C0-5146-8824-A52A73809063}" srcOrd="1" destOrd="0" presId="urn:microsoft.com/office/officeart/2005/8/layout/hierarchy1"/>
    <dgm:cxn modelId="{24C50DEA-D0EA-D648-A966-2A9BCA1C907E}" type="presParOf" srcId="{78BA4F34-D0BD-6E4C-9ED3-77EE6B24C806}" destId="{0B5F3C39-BB59-044B-AD79-F18971986E8C}" srcOrd="1" destOrd="0" presId="urn:microsoft.com/office/officeart/2005/8/layout/hierarchy1"/>
    <dgm:cxn modelId="{DD5F866C-37C8-AC4C-BFE2-2497311C489A}" type="presParOf" srcId="{043D83ED-186B-6D4D-935F-3515FBB549B7}" destId="{8A5153DA-22A6-3944-A388-C1CB15E93ABF}" srcOrd="2" destOrd="0" presId="urn:microsoft.com/office/officeart/2005/8/layout/hierarchy1"/>
    <dgm:cxn modelId="{E5B8EDCE-E40D-984A-811E-9624ED12F310}" type="presParOf" srcId="{8A5153DA-22A6-3944-A388-C1CB15E93ABF}" destId="{B5447133-0752-A140-BE4E-8E81771386A8}" srcOrd="0" destOrd="0" presId="urn:microsoft.com/office/officeart/2005/8/layout/hierarchy1"/>
    <dgm:cxn modelId="{7FC4C822-2236-334E-A736-2883EC4C9F48}" type="presParOf" srcId="{B5447133-0752-A140-BE4E-8E81771386A8}" destId="{733487D6-9D7F-B94F-9E2D-B6A3C68798F6}" srcOrd="0" destOrd="0" presId="urn:microsoft.com/office/officeart/2005/8/layout/hierarchy1"/>
    <dgm:cxn modelId="{75D61127-7F34-244C-9F24-D7B197CA7B72}" type="presParOf" srcId="{B5447133-0752-A140-BE4E-8E81771386A8}" destId="{8564D70E-BAD1-6848-B882-456B97A968EF}" srcOrd="1" destOrd="0" presId="urn:microsoft.com/office/officeart/2005/8/layout/hierarchy1"/>
    <dgm:cxn modelId="{489FA226-4BE7-E14A-A8FF-55FB14234BA1}" type="presParOf" srcId="{8A5153DA-22A6-3944-A388-C1CB15E93ABF}" destId="{1081EDAA-2332-6B44-B641-33E46B8E0C59}" srcOrd="1" destOrd="0" presId="urn:microsoft.com/office/officeart/2005/8/layout/hierarchy1"/>
    <dgm:cxn modelId="{C5172BDF-3817-AA47-99D8-D2B40355D1F1}" type="presParOf" srcId="{043D83ED-186B-6D4D-935F-3515FBB549B7}" destId="{879D7018-EE1D-474B-9862-918947B3027A}" srcOrd="3" destOrd="0" presId="urn:microsoft.com/office/officeart/2005/8/layout/hierarchy1"/>
    <dgm:cxn modelId="{FD3FBB44-1C8D-6A4F-BC05-4199161FC51E}" type="presParOf" srcId="{879D7018-EE1D-474B-9862-918947B3027A}" destId="{0FDDC131-82AA-7C42-9394-270852AF0E3A}" srcOrd="0" destOrd="0" presId="urn:microsoft.com/office/officeart/2005/8/layout/hierarchy1"/>
    <dgm:cxn modelId="{B0485000-3CC6-3043-9924-6EBEFBA1E040}" type="presParOf" srcId="{0FDDC131-82AA-7C42-9394-270852AF0E3A}" destId="{76C1C305-A364-FD44-B473-24F9CBA35B30}" srcOrd="0" destOrd="0" presId="urn:microsoft.com/office/officeart/2005/8/layout/hierarchy1"/>
    <dgm:cxn modelId="{29773627-2610-3C4C-9C06-2573A6A62520}" type="presParOf" srcId="{0FDDC131-82AA-7C42-9394-270852AF0E3A}" destId="{7D391602-F3ED-DC49-998B-72C8F839EB5E}" srcOrd="1" destOrd="0" presId="urn:microsoft.com/office/officeart/2005/8/layout/hierarchy1"/>
    <dgm:cxn modelId="{8E911C40-E2A9-ED41-9991-A9AE6719CF2E}" type="presParOf" srcId="{879D7018-EE1D-474B-9862-918947B3027A}" destId="{13405A9F-9FC9-9146-9F9A-EF58082905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D42AC5-F508-4264-8175-5EE50E5B226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4A20EA-5895-4138-80DE-6511D282C5B2}">
      <dgm:prSet/>
      <dgm:spPr/>
      <dgm:t>
        <a:bodyPr/>
        <a:lstStyle/>
        <a:p>
          <a:r>
            <a:rPr lang="en-US" dirty="0"/>
            <a:t>Commitment</a:t>
          </a:r>
          <a:r>
            <a:rPr lang="en-US"/>
            <a:t>/Goals</a:t>
          </a:r>
          <a:endParaRPr lang="en-US" dirty="0"/>
        </a:p>
      </dgm:t>
    </dgm:pt>
    <dgm:pt modelId="{13CE87EC-AFBC-4F76-BBA2-4EE05C94981B}" type="parTrans" cxnId="{B63F0A85-055B-411D-9AAA-D695F63C9CC5}">
      <dgm:prSet/>
      <dgm:spPr/>
      <dgm:t>
        <a:bodyPr/>
        <a:lstStyle/>
        <a:p>
          <a:endParaRPr lang="en-US"/>
        </a:p>
      </dgm:t>
    </dgm:pt>
    <dgm:pt modelId="{8361FCC5-8531-44E9-94FE-CB2898330697}" type="sibTrans" cxnId="{B63F0A85-055B-411D-9AAA-D695F63C9CC5}">
      <dgm:prSet phldrT="1"/>
      <dgm:spPr/>
      <dgm:t>
        <a:bodyPr/>
        <a:lstStyle/>
        <a:p>
          <a:endParaRPr lang="en-US"/>
        </a:p>
      </dgm:t>
    </dgm:pt>
    <dgm:pt modelId="{EAE29C7D-1543-4163-8177-53900240EBF2}">
      <dgm:prSet/>
      <dgm:spPr/>
      <dgm:t>
        <a:bodyPr/>
        <a:lstStyle/>
        <a:p>
          <a:r>
            <a:rPr lang="en-US" dirty="0"/>
            <a:t>Doing/not</a:t>
          </a:r>
          <a:r>
            <a:rPr lang="en-US" baseline="0" dirty="0"/>
            <a:t> doing instead</a:t>
          </a:r>
          <a:endParaRPr lang="en-US" dirty="0"/>
        </a:p>
      </dgm:t>
    </dgm:pt>
    <dgm:pt modelId="{0F46483D-B51B-4344-B13F-555A082CB4A3}" type="parTrans" cxnId="{695E5660-8E89-4455-BE17-1C71BF1B313F}">
      <dgm:prSet/>
      <dgm:spPr/>
      <dgm:t>
        <a:bodyPr/>
        <a:lstStyle/>
        <a:p>
          <a:endParaRPr lang="en-US"/>
        </a:p>
      </dgm:t>
    </dgm:pt>
    <dgm:pt modelId="{35FBF00C-C31B-4D73-A8D7-DB63727DBD02}" type="sibTrans" cxnId="{695E5660-8E89-4455-BE17-1C71BF1B313F}">
      <dgm:prSet phldrT="2"/>
      <dgm:spPr/>
      <dgm:t>
        <a:bodyPr/>
        <a:lstStyle/>
        <a:p>
          <a:endParaRPr lang="en-US"/>
        </a:p>
      </dgm:t>
    </dgm:pt>
    <dgm:pt modelId="{62B1DB4B-A77F-4E4D-BB38-2EA720B3459E}">
      <dgm:prSet/>
      <dgm:spPr/>
      <dgm:t>
        <a:bodyPr/>
        <a:lstStyle/>
        <a:p>
          <a:r>
            <a:rPr lang="en-US" dirty="0"/>
            <a:t>Hidden competing commitments</a:t>
          </a:r>
        </a:p>
      </dgm:t>
    </dgm:pt>
    <dgm:pt modelId="{413F25CB-F610-4417-AFBA-80BBFD965AE7}" type="parTrans" cxnId="{E79D2F8A-496C-42D6-B6AC-9DD0E1F41F60}">
      <dgm:prSet/>
      <dgm:spPr/>
      <dgm:t>
        <a:bodyPr/>
        <a:lstStyle/>
        <a:p>
          <a:endParaRPr lang="en-US"/>
        </a:p>
      </dgm:t>
    </dgm:pt>
    <dgm:pt modelId="{8D3DF202-E908-45EB-AA5E-5ABEF74C4CE0}" type="sibTrans" cxnId="{E79D2F8A-496C-42D6-B6AC-9DD0E1F41F60}">
      <dgm:prSet phldrT="3"/>
      <dgm:spPr/>
      <dgm:t>
        <a:bodyPr/>
        <a:lstStyle/>
        <a:p>
          <a:endParaRPr lang="en-US"/>
        </a:p>
      </dgm:t>
    </dgm:pt>
    <dgm:pt modelId="{3FE2DE96-98A0-2140-B5E8-CC9AE628C1AF}">
      <dgm:prSet/>
      <dgm:spPr/>
      <dgm:t>
        <a:bodyPr/>
        <a:lstStyle/>
        <a:p>
          <a:r>
            <a:rPr lang="en-US" dirty="0"/>
            <a:t>Big Assumptions</a:t>
          </a:r>
        </a:p>
      </dgm:t>
    </dgm:pt>
    <dgm:pt modelId="{644D607F-EAD1-5D4B-9D45-331CB4B0A852}" type="parTrans" cxnId="{8B5C47C9-BDF2-C840-95D1-DA5ED229732F}">
      <dgm:prSet/>
      <dgm:spPr/>
      <dgm:t>
        <a:bodyPr/>
        <a:lstStyle/>
        <a:p>
          <a:endParaRPr lang="en-US"/>
        </a:p>
      </dgm:t>
    </dgm:pt>
    <dgm:pt modelId="{A36F370D-DC87-6F42-BFEA-BD08301D5F85}" type="sibTrans" cxnId="{8B5C47C9-BDF2-C840-95D1-DA5ED229732F}">
      <dgm:prSet/>
      <dgm:spPr/>
    </dgm:pt>
    <dgm:pt modelId="{043D83ED-186B-6D4D-935F-3515FBB549B7}" type="pres">
      <dgm:prSet presAssocID="{18D42AC5-F508-4264-8175-5EE50E5B22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B1752F-C136-1A47-B343-E78A7E97C685}" type="pres">
      <dgm:prSet presAssocID="{9C4A20EA-5895-4138-80DE-6511D282C5B2}" presName="hierRoot1" presStyleCnt="0"/>
      <dgm:spPr/>
    </dgm:pt>
    <dgm:pt modelId="{5542B7DD-9790-6E42-B453-A40F1B302118}" type="pres">
      <dgm:prSet presAssocID="{9C4A20EA-5895-4138-80DE-6511D282C5B2}" presName="composite" presStyleCnt="0"/>
      <dgm:spPr/>
    </dgm:pt>
    <dgm:pt modelId="{923C6E78-CED6-7446-9B0D-EDC418EC82A7}" type="pres">
      <dgm:prSet presAssocID="{9C4A20EA-5895-4138-80DE-6511D282C5B2}" presName="background" presStyleLbl="node0" presStyleIdx="0" presStyleCnt="4"/>
      <dgm:spPr>
        <a:solidFill>
          <a:srgbClr val="00B0F0"/>
        </a:solidFill>
      </dgm:spPr>
    </dgm:pt>
    <dgm:pt modelId="{57981C73-D3A1-D045-9AB7-B53CB8B1A5EE}" type="pres">
      <dgm:prSet presAssocID="{9C4A20EA-5895-4138-80DE-6511D282C5B2}" presName="text" presStyleLbl="fgAcc0" presStyleIdx="0" presStyleCnt="4">
        <dgm:presLayoutVars>
          <dgm:chPref val="3"/>
        </dgm:presLayoutVars>
      </dgm:prSet>
      <dgm:spPr/>
    </dgm:pt>
    <dgm:pt modelId="{F46D9002-5C47-BF4D-8645-666FB41F222E}" type="pres">
      <dgm:prSet presAssocID="{9C4A20EA-5895-4138-80DE-6511D282C5B2}" presName="hierChild2" presStyleCnt="0"/>
      <dgm:spPr/>
    </dgm:pt>
    <dgm:pt modelId="{78BA4F34-D0BD-6E4C-9ED3-77EE6B24C806}" type="pres">
      <dgm:prSet presAssocID="{EAE29C7D-1543-4163-8177-53900240EBF2}" presName="hierRoot1" presStyleCnt="0"/>
      <dgm:spPr/>
    </dgm:pt>
    <dgm:pt modelId="{EF3EC837-3FE8-224D-A121-8D0FB31D8A4F}" type="pres">
      <dgm:prSet presAssocID="{EAE29C7D-1543-4163-8177-53900240EBF2}" presName="composite" presStyleCnt="0"/>
      <dgm:spPr/>
    </dgm:pt>
    <dgm:pt modelId="{270B9DF3-7ED7-2F4E-9C04-0887D1FC88B8}" type="pres">
      <dgm:prSet presAssocID="{EAE29C7D-1543-4163-8177-53900240EBF2}" presName="background" presStyleLbl="node0" presStyleIdx="1" presStyleCnt="4"/>
      <dgm:spPr>
        <a:solidFill>
          <a:srgbClr val="00B0F0"/>
        </a:solidFill>
      </dgm:spPr>
    </dgm:pt>
    <dgm:pt modelId="{348C6C68-12C0-5146-8824-A52A73809063}" type="pres">
      <dgm:prSet presAssocID="{EAE29C7D-1543-4163-8177-53900240EBF2}" presName="text" presStyleLbl="fgAcc0" presStyleIdx="1" presStyleCnt="4">
        <dgm:presLayoutVars>
          <dgm:chPref val="3"/>
        </dgm:presLayoutVars>
      </dgm:prSet>
      <dgm:spPr/>
    </dgm:pt>
    <dgm:pt modelId="{0B5F3C39-BB59-044B-AD79-F18971986E8C}" type="pres">
      <dgm:prSet presAssocID="{EAE29C7D-1543-4163-8177-53900240EBF2}" presName="hierChild2" presStyleCnt="0"/>
      <dgm:spPr/>
    </dgm:pt>
    <dgm:pt modelId="{8A5153DA-22A6-3944-A388-C1CB15E93ABF}" type="pres">
      <dgm:prSet presAssocID="{62B1DB4B-A77F-4E4D-BB38-2EA720B3459E}" presName="hierRoot1" presStyleCnt="0"/>
      <dgm:spPr/>
    </dgm:pt>
    <dgm:pt modelId="{B5447133-0752-A140-BE4E-8E81771386A8}" type="pres">
      <dgm:prSet presAssocID="{62B1DB4B-A77F-4E4D-BB38-2EA720B3459E}" presName="composite" presStyleCnt="0"/>
      <dgm:spPr/>
    </dgm:pt>
    <dgm:pt modelId="{733487D6-9D7F-B94F-9E2D-B6A3C68798F6}" type="pres">
      <dgm:prSet presAssocID="{62B1DB4B-A77F-4E4D-BB38-2EA720B3459E}" presName="background" presStyleLbl="node0" presStyleIdx="2" presStyleCnt="4"/>
      <dgm:spPr>
        <a:solidFill>
          <a:srgbClr val="00B0F0"/>
        </a:solidFill>
      </dgm:spPr>
    </dgm:pt>
    <dgm:pt modelId="{8564D70E-BAD1-6848-B882-456B97A968EF}" type="pres">
      <dgm:prSet presAssocID="{62B1DB4B-A77F-4E4D-BB38-2EA720B3459E}" presName="text" presStyleLbl="fgAcc0" presStyleIdx="2" presStyleCnt="4">
        <dgm:presLayoutVars>
          <dgm:chPref val="3"/>
        </dgm:presLayoutVars>
      </dgm:prSet>
      <dgm:spPr/>
    </dgm:pt>
    <dgm:pt modelId="{1081EDAA-2332-6B44-B641-33E46B8E0C59}" type="pres">
      <dgm:prSet presAssocID="{62B1DB4B-A77F-4E4D-BB38-2EA720B3459E}" presName="hierChild2" presStyleCnt="0"/>
      <dgm:spPr/>
    </dgm:pt>
    <dgm:pt modelId="{879D7018-EE1D-474B-9862-918947B3027A}" type="pres">
      <dgm:prSet presAssocID="{3FE2DE96-98A0-2140-B5E8-CC9AE628C1AF}" presName="hierRoot1" presStyleCnt="0"/>
      <dgm:spPr/>
    </dgm:pt>
    <dgm:pt modelId="{0FDDC131-82AA-7C42-9394-270852AF0E3A}" type="pres">
      <dgm:prSet presAssocID="{3FE2DE96-98A0-2140-B5E8-CC9AE628C1AF}" presName="composite" presStyleCnt="0"/>
      <dgm:spPr/>
    </dgm:pt>
    <dgm:pt modelId="{76C1C305-A364-FD44-B473-24F9CBA35B30}" type="pres">
      <dgm:prSet presAssocID="{3FE2DE96-98A0-2140-B5E8-CC9AE628C1AF}" presName="background" presStyleLbl="node0" presStyleIdx="3" presStyleCnt="4"/>
      <dgm:spPr>
        <a:solidFill>
          <a:srgbClr val="00B0F0"/>
        </a:solidFill>
      </dgm:spPr>
    </dgm:pt>
    <dgm:pt modelId="{7D391602-F3ED-DC49-998B-72C8F839EB5E}" type="pres">
      <dgm:prSet presAssocID="{3FE2DE96-98A0-2140-B5E8-CC9AE628C1AF}" presName="text" presStyleLbl="fgAcc0" presStyleIdx="3" presStyleCnt="4">
        <dgm:presLayoutVars>
          <dgm:chPref val="3"/>
        </dgm:presLayoutVars>
      </dgm:prSet>
      <dgm:spPr/>
    </dgm:pt>
    <dgm:pt modelId="{13405A9F-9FC9-9146-9F9A-EF5808290570}" type="pres">
      <dgm:prSet presAssocID="{3FE2DE96-98A0-2140-B5E8-CC9AE628C1AF}" presName="hierChild2" presStyleCnt="0"/>
      <dgm:spPr/>
    </dgm:pt>
  </dgm:ptLst>
  <dgm:cxnLst>
    <dgm:cxn modelId="{9BFA981E-BAB8-3044-8E00-930DB345BC48}" type="presOf" srcId="{EAE29C7D-1543-4163-8177-53900240EBF2}" destId="{348C6C68-12C0-5146-8824-A52A73809063}" srcOrd="0" destOrd="0" presId="urn:microsoft.com/office/officeart/2005/8/layout/hierarchy1"/>
    <dgm:cxn modelId="{C9FF1628-6642-5D46-98E9-D55278B4B520}" type="presOf" srcId="{18D42AC5-F508-4264-8175-5EE50E5B226D}" destId="{043D83ED-186B-6D4D-935F-3515FBB549B7}" srcOrd="0" destOrd="0" presId="urn:microsoft.com/office/officeart/2005/8/layout/hierarchy1"/>
    <dgm:cxn modelId="{701E9D3B-2F64-564C-9672-54585421AA50}" type="presOf" srcId="{3FE2DE96-98A0-2140-B5E8-CC9AE628C1AF}" destId="{7D391602-F3ED-DC49-998B-72C8F839EB5E}" srcOrd="0" destOrd="0" presId="urn:microsoft.com/office/officeart/2005/8/layout/hierarchy1"/>
    <dgm:cxn modelId="{FFB45D55-6825-E347-8ACB-6F1A3AF9F03F}" type="presOf" srcId="{62B1DB4B-A77F-4E4D-BB38-2EA720B3459E}" destId="{8564D70E-BAD1-6848-B882-456B97A968EF}" srcOrd="0" destOrd="0" presId="urn:microsoft.com/office/officeart/2005/8/layout/hierarchy1"/>
    <dgm:cxn modelId="{695E5660-8E89-4455-BE17-1C71BF1B313F}" srcId="{18D42AC5-F508-4264-8175-5EE50E5B226D}" destId="{EAE29C7D-1543-4163-8177-53900240EBF2}" srcOrd="1" destOrd="0" parTransId="{0F46483D-B51B-4344-B13F-555A082CB4A3}" sibTransId="{35FBF00C-C31B-4D73-A8D7-DB63727DBD02}"/>
    <dgm:cxn modelId="{B63F0A85-055B-411D-9AAA-D695F63C9CC5}" srcId="{18D42AC5-F508-4264-8175-5EE50E5B226D}" destId="{9C4A20EA-5895-4138-80DE-6511D282C5B2}" srcOrd="0" destOrd="0" parTransId="{13CE87EC-AFBC-4F76-BBA2-4EE05C94981B}" sibTransId="{8361FCC5-8531-44E9-94FE-CB2898330697}"/>
    <dgm:cxn modelId="{E79D2F8A-496C-42D6-B6AC-9DD0E1F41F60}" srcId="{18D42AC5-F508-4264-8175-5EE50E5B226D}" destId="{62B1DB4B-A77F-4E4D-BB38-2EA720B3459E}" srcOrd="2" destOrd="0" parTransId="{413F25CB-F610-4417-AFBA-80BBFD965AE7}" sibTransId="{8D3DF202-E908-45EB-AA5E-5ABEF74C4CE0}"/>
    <dgm:cxn modelId="{737F7690-2257-0241-97A6-6C743838A098}" type="presOf" srcId="{9C4A20EA-5895-4138-80DE-6511D282C5B2}" destId="{57981C73-D3A1-D045-9AB7-B53CB8B1A5EE}" srcOrd="0" destOrd="0" presId="urn:microsoft.com/office/officeart/2005/8/layout/hierarchy1"/>
    <dgm:cxn modelId="{8B5C47C9-BDF2-C840-95D1-DA5ED229732F}" srcId="{18D42AC5-F508-4264-8175-5EE50E5B226D}" destId="{3FE2DE96-98A0-2140-B5E8-CC9AE628C1AF}" srcOrd="3" destOrd="0" parTransId="{644D607F-EAD1-5D4B-9D45-331CB4B0A852}" sibTransId="{A36F370D-DC87-6F42-BFEA-BD08301D5F85}"/>
    <dgm:cxn modelId="{28A3E1FB-82E8-494F-9F71-A4DC44039AD8}" type="presParOf" srcId="{043D83ED-186B-6D4D-935F-3515FBB549B7}" destId="{9BB1752F-C136-1A47-B343-E78A7E97C685}" srcOrd="0" destOrd="0" presId="urn:microsoft.com/office/officeart/2005/8/layout/hierarchy1"/>
    <dgm:cxn modelId="{B3DACA7D-4253-AE49-BF96-80675876D72B}" type="presParOf" srcId="{9BB1752F-C136-1A47-B343-E78A7E97C685}" destId="{5542B7DD-9790-6E42-B453-A40F1B302118}" srcOrd="0" destOrd="0" presId="urn:microsoft.com/office/officeart/2005/8/layout/hierarchy1"/>
    <dgm:cxn modelId="{A053DC96-4862-C34E-8E66-8B499DB47E67}" type="presParOf" srcId="{5542B7DD-9790-6E42-B453-A40F1B302118}" destId="{923C6E78-CED6-7446-9B0D-EDC418EC82A7}" srcOrd="0" destOrd="0" presId="urn:microsoft.com/office/officeart/2005/8/layout/hierarchy1"/>
    <dgm:cxn modelId="{E2354C92-550A-3D45-A5E1-2B0FA7A3B564}" type="presParOf" srcId="{5542B7DD-9790-6E42-B453-A40F1B302118}" destId="{57981C73-D3A1-D045-9AB7-B53CB8B1A5EE}" srcOrd="1" destOrd="0" presId="urn:microsoft.com/office/officeart/2005/8/layout/hierarchy1"/>
    <dgm:cxn modelId="{9DAD6FF1-FEE9-8041-921C-AE4894C0D477}" type="presParOf" srcId="{9BB1752F-C136-1A47-B343-E78A7E97C685}" destId="{F46D9002-5C47-BF4D-8645-666FB41F222E}" srcOrd="1" destOrd="0" presId="urn:microsoft.com/office/officeart/2005/8/layout/hierarchy1"/>
    <dgm:cxn modelId="{87862F94-D9D9-CE40-8F9F-74B1A64ACF85}" type="presParOf" srcId="{043D83ED-186B-6D4D-935F-3515FBB549B7}" destId="{78BA4F34-D0BD-6E4C-9ED3-77EE6B24C806}" srcOrd="1" destOrd="0" presId="urn:microsoft.com/office/officeart/2005/8/layout/hierarchy1"/>
    <dgm:cxn modelId="{49047094-9739-6C4A-A78C-AD8570CE6032}" type="presParOf" srcId="{78BA4F34-D0BD-6E4C-9ED3-77EE6B24C806}" destId="{EF3EC837-3FE8-224D-A121-8D0FB31D8A4F}" srcOrd="0" destOrd="0" presId="urn:microsoft.com/office/officeart/2005/8/layout/hierarchy1"/>
    <dgm:cxn modelId="{4B7CA56E-4F54-3045-BE38-23C3CED3571B}" type="presParOf" srcId="{EF3EC837-3FE8-224D-A121-8D0FB31D8A4F}" destId="{270B9DF3-7ED7-2F4E-9C04-0887D1FC88B8}" srcOrd="0" destOrd="0" presId="urn:microsoft.com/office/officeart/2005/8/layout/hierarchy1"/>
    <dgm:cxn modelId="{4E6F8B4C-CE15-C94F-9A7E-1E7A1AF9329D}" type="presParOf" srcId="{EF3EC837-3FE8-224D-A121-8D0FB31D8A4F}" destId="{348C6C68-12C0-5146-8824-A52A73809063}" srcOrd="1" destOrd="0" presId="urn:microsoft.com/office/officeart/2005/8/layout/hierarchy1"/>
    <dgm:cxn modelId="{24C50DEA-D0EA-D648-A966-2A9BCA1C907E}" type="presParOf" srcId="{78BA4F34-D0BD-6E4C-9ED3-77EE6B24C806}" destId="{0B5F3C39-BB59-044B-AD79-F18971986E8C}" srcOrd="1" destOrd="0" presId="urn:microsoft.com/office/officeart/2005/8/layout/hierarchy1"/>
    <dgm:cxn modelId="{DD5F866C-37C8-AC4C-BFE2-2497311C489A}" type="presParOf" srcId="{043D83ED-186B-6D4D-935F-3515FBB549B7}" destId="{8A5153DA-22A6-3944-A388-C1CB15E93ABF}" srcOrd="2" destOrd="0" presId="urn:microsoft.com/office/officeart/2005/8/layout/hierarchy1"/>
    <dgm:cxn modelId="{E5B8EDCE-E40D-984A-811E-9624ED12F310}" type="presParOf" srcId="{8A5153DA-22A6-3944-A388-C1CB15E93ABF}" destId="{B5447133-0752-A140-BE4E-8E81771386A8}" srcOrd="0" destOrd="0" presId="urn:microsoft.com/office/officeart/2005/8/layout/hierarchy1"/>
    <dgm:cxn modelId="{7FC4C822-2236-334E-A736-2883EC4C9F48}" type="presParOf" srcId="{B5447133-0752-A140-BE4E-8E81771386A8}" destId="{733487D6-9D7F-B94F-9E2D-B6A3C68798F6}" srcOrd="0" destOrd="0" presId="urn:microsoft.com/office/officeart/2005/8/layout/hierarchy1"/>
    <dgm:cxn modelId="{75D61127-7F34-244C-9F24-D7B197CA7B72}" type="presParOf" srcId="{B5447133-0752-A140-BE4E-8E81771386A8}" destId="{8564D70E-BAD1-6848-B882-456B97A968EF}" srcOrd="1" destOrd="0" presId="urn:microsoft.com/office/officeart/2005/8/layout/hierarchy1"/>
    <dgm:cxn modelId="{489FA226-4BE7-E14A-A8FF-55FB14234BA1}" type="presParOf" srcId="{8A5153DA-22A6-3944-A388-C1CB15E93ABF}" destId="{1081EDAA-2332-6B44-B641-33E46B8E0C59}" srcOrd="1" destOrd="0" presId="urn:microsoft.com/office/officeart/2005/8/layout/hierarchy1"/>
    <dgm:cxn modelId="{C5172BDF-3817-AA47-99D8-D2B40355D1F1}" type="presParOf" srcId="{043D83ED-186B-6D4D-935F-3515FBB549B7}" destId="{879D7018-EE1D-474B-9862-918947B3027A}" srcOrd="3" destOrd="0" presId="urn:microsoft.com/office/officeart/2005/8/layout/hierarchy1"/>
    <dgm:cxn modelId="{FD3FBB44-1C8D-6A4F-BC05-4199161FC51E}" type="presParOf" srcId="{879D7018-EE1D-474B-9862-918947B3027A}" destId="{0FDDC131-82AA-7C42-9394-270852AF0E3A}" srcOrd="0" destOrd="0" presId="urn:microsoft.com/office/officeart/2005/8/layout/hierarchy1"/>
    <dgm:cxn modelId="{B0485000-3CC6-3043-9924-6EBEFBA1E040}" type="presParOf" srcId="{0FDDC131-82AA-7C42-9394-270852AF0E3A}" destId="{76C1C305-A364-FD44-B473-24F9CBA35B30}" srcOrd="0" destOrd="0" presId="urn:microsoft.com/office/officeart/2005/8/layout/hierarchy1"/>
    <dgm:cxn modelId="{29773627-2610-3C4C-9C06-2573A6A62520}" type="presParOf" srcId="{0FDDC131-82AA-7C42-9394-270852AF0E3A}" destId="{7D391602-F3ED-DC49-998B-72C8F839EB5E}" srcOrd="1" destOrd="0" presId="urn:microsoft.com/office/officeart/2005/8/layout/hierarchy1"/>
    <dgm:cxn modelId="{8E911C40-E2A9-ED41-9991-A9AE6719CF2E}" type="presParOf" srcId="{879D7018-EE1D-474B-9862-918947B3027A}" destId="{13405A9F-9FC9-9146-9F9A-EF58082905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D42AC5-F508-4264-8175-5EE50E5B226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4A20EA-5895-4138-80DE-6511D282C5B2}">
      <dgm:prSet/>
      <dgm:spPr/>
      <dgm:t>
        <a:bodyPr/>
        <a:lstStyle/>
        <a:p>
          <a:r>
            <a:rPr lang="en-US" dirty="0"/>
            <a:t>Commitment</a:t>
          </a:r>
          <a:r>
            <a:rPr lang="en-US"/>
            <a:t>/Goals</a:t>
          </a:r>
          <a:endParaRPr lang="en-US" dirty="0"/>
        </a:p>
      </dgm:t>
    </dgm:pt>
    <dgm:pt modelId="{13CE87EC-AFBC-4F76-BBA2-4EE05C94981B}" type="parTrans" cxnId="{B63F0A85-055B-411D-9AAA-D695F63C9CC5}">
      <dgm:prSet/>
      <dgm:spPr/>
      <dgm:t>
        <a:bodyPr/>
        <a:lstStyle/>
        <a:p>
          <a:endParaRPr lang="en-US"/>
        </a:p>
      </dgm:t>
    </dgm:pt>
    <dgm:pt modelId="{8361FCC5-8531-44E9-94FE-CB2898330697}" type="sibTrans" cxnId="{B63F0A85-055B-411D-9AAA-D695F63C9CC5}">
      <dgm:prSet phldrT="1"/>
      <dgm:spPr/>
      <dgm:t>
        <a:bodyPr/>
        <a:lstStyle/>
        <a:p>
          <a:endParaRPr lang="en-US"/>
        </a:p>
      </dgm:t>
    </dgm:pt>
    <dgm:pt modelId="{EAE29C7D-1543-4163-8177-53900240EBF2}">
      <dgm:prSet/>
      <dgm:spPr/>
      <dgm:t>
        <a:bodyPr/>
        <a:lstStyle/>
        <a:p>
          <a:r>
            <a:rPr lang="en-US" dirty="0"/>
            <a:t>Doing/not</a:t>
          </a:r>
          <a:r>
            <a:rPr lang="en-US" baseline="0" dirty="0"/>
            <a:t> doing instead</a:t>
          </a:r>
          <a:endParaRPr lang="en-US" dirty="0"/>
        </a:p>
      </dgm:t>
    </dgm:pt>
    <dgm:pt modelId="{0F46483D-B51B-4344-B13F-555A082CB4A3}" type="parTrans" cxnId="{695E5660-8E89-4455-BE17-1C71BF1B313F}">
      <dgm:prSet/>
      <dgm:spPr/>
      <dgm:t>
        <a:bodyPr/>
        <a:lstStyle/>
        <a:p>
          <a:endParaRPr lang="en-US"/>
        </a:p>
      </dgm:t>
    </dgm:pt>
    <dgm:pt modelId="{35FBF00C-C31B-4D73-A8D7-DB63727DBD02}" type="sibTrans" cxnId="{695E5660-8E89-4455-BE17-1C71BF1B313F}">
      <dgm:prSet phldrT="2"/>
      <dgm:spPr/>
      <dgm:t>
        <a:bodyPr/>
        <a:lstStyle/>
        <a:p>
          <a:endParaRPr lang="en-US"/>
        </a:p>
      </dgm:t>
    </dgm:pt>
    <dgm:pt modelId="{62B1DB4B-A77F-4E4D-BB38-2EA720B3459E}">
      <dgm:prSet/>
      <dgm:spPr/>
      <dgm:t>
        <a:bodyPr/>
        <a:lstStyle/>
        <a:p>
          <a:r>
            <a:rPr lang="en-US" dirty="0"/>
            <a:t>Hidden competing commitments</a:t>
          </a:r>
        </a:p>
      </dgm:t>
    </dgm:pt>
    <dgm:pt modelId="{413F25CB-F610-4417-AFBA-80BBFD965AE7}" type="parTrans" cxnId="{E79D2F8A-496C-42D6-B6AC-9DD0E1F41F60}">
      <dgm:prSet/>
      <dgm:spPr/>
      <dgm:t>
        <a:bodyPr/>
        <a:lstStyle/>
        <a:p>
          <a:endParaRPr lang="en-US"/>
        </a:p>
      </dgm:t>
    </dgm:pt>
    <dgm:pt modelId="{8D3DF202-E908-45EB-AA5E-5ABEF74C4CE0}" type="sibTrans" cxnId="{E79D2F8A-496C-42D6-B6AC-9DD0E1F41F60}">
      <dgm:prSet phldrT="3"/>
      <dgm:spPr/>
      <dgm:t>
        <a:bodyPr/>
        <a:lstStyle/>
        <a:p>
          <a:endParaRPr lang="en-US"/>
        </a:p>
      </dgm:t>
    </dgm:pt>
    <dgm:pt modelId="{3FE2DE96-98A0-2140-B5E8-CC9AE628C1AF}">
      <dgm:prSet/>
      <dgm:spPr/>
      <dgm:t>
        <a:bodyPr/>
        <a:lstStyle/>
        <a:p>
          <a:r>
            <a:rPr lang="en-US" dirty="0"/>
            <a:t>Big Assumptions</a:t>
          </a:r>
        </a:p>
      </dgm:t>
    </dgm:pt>
    <dgm:pt modelId="{644D607F-EAD1-5D4B-9D45-331CB4B0A852}" type="parTrans" cxnId="{8B5C47C9-BDF2-C840-95D1-DA5ED229732F}">
      <dgm:prSet/>
      <dgm:spPr/>
      <dgm:t>
        <a:bodyPr/>
        <a:lstStyle/>
        <a:p>
          <a:endParaRPr lang="en-US"/>
        </a:p>
      </dgm:t>
    </dgm:pt>
    <dgm:pt modelId="{A36F370D-DC87-6F42-BFEA-BD08301D5F85}" type="sibTrans" cxnId="{8B5C47C9-BDF2-C840-95D1-DA5ED229732F}">
      <dgm:prSet/>
      <dgm:spPr/>
    </dgm:pt>
    <dgm:pt modelId="{1D54D12D-9762-1348-B3F7-03B82EEA5376}">
      <dgm:prSet/>
      <dgm:spPr/>
      <dgm:t>
        <a:bodyPr/>
        <a:lstStyle/>
        <a:p>
          <a:r>
            <a:rPr lang="en-US" dirty="0"/>
            <a:t>Test assumptions </a:t>
          </a:r>
        </a:p>
      </dgm:t>
    </dgm:pt>
    <dgm:pt modelId="{B1F9B041-1EC5-2240-B3E1-13BB33DF2669}" type="parTrans" cxnId="{A48F25A8-2F76-E045-9870-FA94591FBC8C}">
      <dgm:prSet/>
      <dgm:spPr/>
      <dgm:t>
        <a:bodyPr/>
        <a:lstStyle/>
        <a:p>
          <a:endParaRPr lang="en-US"/>
        </a:p>
      </dgm:t>
    </dgm:pt>
    <dgm:pt modelId="{BFCD9C1F-43D6-334F-909C-DA503171911F}" type="sibTrans" cxnId="{A48F25A8-2F76-E045-9870-FA94591FBC8C}">
      <dgm:prSet/>
      <dgm:spPr/>
      <dgm:t>
        <a:bodyPr/>
        <a:lstStyle/>
        <a:p>
          <a:endParaRPr lang="en-US"/>
        </a:p>
      </dgm:t>
    </dgm:pt>
    <dgm:pt modelId="{043D83ED-186B-6D4D-935F-3515FBB549B7}" type="pres">
      <dgm:prSet presAssocID="{18D42AC5-F508-4264-8175-5EE50E5B22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B1752F-C136-1A47-B343-E78A7E97C685}" type="pres">
      <dgm:prSet presAssocID="{9C4A20EA-5895-4138-80DE-6511D282C5B2}" presName="hierRoot1" presStyleCnt="0"/>
      <dgm:spPr/>
    </dgm:pt>
    <dgm:pt modelId="{5542B7DD-9790-6E42-B453-A40F1B302118}" type="pres">
      <dgm:prSet presAssocID="{9C4A20EA-5895-4138-80DE-6511D282C5B2}" presName="composite" presStyleCnt="0"/>
      <dgm:spPr/>
    </dgm:pt>
    <dgm:pt modelId="{923C6E78-CED6-7446-9B0D-EDC418EC82A7}" type="pres">
      <dgm:prSet presAssocID="{9C4A20EA-5895-4138-80DE-6511D282C5B2}" presName="background" presStyleLbl="node0" presStyleIdx="0" presStyleCnt="5"/>
      <dgm:spPr>
        <a:solidFill>
          <a:srgbClr val="00B0F0"/>
        </a:solidFill>
      </dgm:spPr>
    </dgm:pt>
    <dgm:pt modelId="{57981C73-D3A1-D045-9AB7-B53CB8B1A5EE}" type="pres">
      <dgm:prSet presAssocID="{9C4A20EA-5895-4138-80DE-6511D282C5B2}" presName="text" presStyleLbl="fgAcc0" presStyleIdx="0" presStyleCnt="5">
        <dgm:presLayoutVars>
          <dgm:chPref val="3"/>
        </dgm:presLayoutVars>
      </dgm:prSet>
      <dgm:spPr/>
    </dgm:pt>
    <dgm:pt modelId="{F46D9002-5C47-BF4D-8645-666FB41F222E}" type="pres">
      <dgm:prSet presAssocID="{9C4A20EA-5895-4138-80DE-6511D282C5B2}" presName="hierChild2" presStyleCnt="0"/>
      <dgm:spPr/>
    </dgm:pt>
    <dgm:pt modelId="{78BA4F34-D0BD-6E4C-9ED3-77EE6B24C806}" type="pres">
      <dgm:prSet presAssocID="{EAE29C7D-1543-4163-8177-53900240EBF2}" presName="hierRoot1" presStyleCnt="0"/>
      <dgm:spPr/>
    </dgm:pt>
    <dgm:pt modelId="{EF3EC837-3FE8-224D-A121-8D0FB31D8A4F}" type="pres">
      <dgm:prSet presAssocID="{EAE29C7D-1543-4163-8177-53900240EBF2}" presName="composite" presStyleCnt="0"/>
      <dgm:spPr/>
    </dgm:pt>
    <dgm:pt modelId="{270B9DF3-7ED7-2F4E-9C04-0887D1FC88B8}" type="pres">
      <dgm:prSet presAssocID="{EAE29C7D-1543-4163-8177-53900240EBF2}" presName="background" presStyleLbl="node0" presStyleIdx="1" presStyleCnt="5"/>
      <dgm:spPr>
        <a:solidFill>
          <a:srgbClr val="00B0F0"/>
        </a:solidFill>
      </dgm:spPr>
    </dgm:pt>
    <dgm:pt modelId="{348C6C68-12C0-5146-8824-A52A73809063}" type="pres">
      <dgm:prSet presAssocID="{EAE29C7D-1543-4163-8177-53900240EBF2}" presName="text" presStyleLbl="fgAcc0" presStyleIdx="1" presStyleCnt="5">
        <dgm:presLayoutVars>
          <dgm:chPref val="3"/>
        </dgm:presLayoutVars>
      </dgm:prSet>
      <dgm:spPr/>
    </dgm:pt>
    <dgm:pt modelId="{0B5F3C39-BB59-044B-AD79-F18971986E8C}" type="pres">
      <dgm:prSet presAssocID="{EAE29C7D-1543-4163-8177-53900240EBF2}" presName="hierChild2" presStyleCnt="0"/>
      <dgm:spPr/>
    </dgm:pt>
    <dgm:pt modelId="{8A5153DA-22A6-3944-A388-C1CB15E93ABF}" type="pres">
      <dgm:prSet presAssocID="{62B1DB4B-A77F-4E4D-BB38-2EA720B3459E}" presName="hierRoot1" presStyleCnt="0"/>
      <dgm:spPr/>
    </dgm:pt>
    <dgm:pt modelId="{B5447133-0752-A140-BE4E-8E81771386A8}" type="pres">
      <dgm:prSet presAssocID="{62B1DB4B-A77F-4E4D-BB38-2EA720B3459E}" presName="composite" presStyleCnt="0"/>
      <dgm:spPr/>
    </dgm:pt>
    <dgm:pt modelId="{733487D6-9D7F-B94F-9E2D-B6A3C68798F6}" type="pres">
      <dgm:prSet presAssocID="{62B1DB4B-A77F-4E4D-BB38-2EA720B3459E}" presName="background" presStyleLbl="node0" presStyleIdx="2" presStyleCnt="5"/>
      <dgm:spPr>
        <a:solidFill>
          <a:srgbClr val="00B0F0"/>
        </a:solidFill>
      </dgm:spPr>
    </dgm:pt>
    <dgm:pt modelId="{8564D70E-BAD1-6848-B882-456B97A968EF}" type="pres">
      <dgm:prSet presAssocID="{62B1DB4B-A77F-4E4D-BB38-2EA720B3459E}" presName="text" presStyleLbl="fgAcc0" presStyleIdx="2" presStyleCnt="5">
        <dgm:presLayoutVars>
          <dgm:chPref val="3"/>
        </dgm:presLayoutVars>
      </dgm:prSet>
      <dgm:spPr/>
    </dgm:pt>
    <dgm:pt modelId="{1081EDAA-2332-6B44-B641-33E46B8E0C59}" type="pres">
      <dgm:prSet presAssocID="{62B1DB4B-A77F-4E4D-BB38-2EA720B3459E}" presName="hierChild2" presStyleCnt="0"/>
      <dgm:spPr/>
    </dgm:pt>
    <dgm:pt modelId="{879D7018-EE1D-474B-9862-918947B3027A}" type="pres">
      <dgm:prSet presAssocID="{3FE2DE96-98A0-2140-B5E8-CC9AE628C1AF}" presName="hierRoot1" presStyleCnt="0"/>
      <dgm:spPr/>
    </dgm:pt>
    <dgm:pt modelId="{0FDDC131-82AA-7C42-9394-270852AF0E3A}" type="pres">
      <dgm:prSet presAssocID="{3FE2DE96-98A0-2140-B5E8-CC9AE628C1AF}" presName="composite" presStyleCnt="0"/>
      <dgm:spPr/>
    </dgm:pt>
    <dgm:pt modelId="{76C1C305-A364-FD44-B473-24F9CBA35B30}" type="pres">
      <dgm:prSet presAssocID="{3FE2DE96-98A0-2140-B5E8-CC9AE628C1AF}" presName="background" presStyleLbl="node0" presStyleIdx="3" presStyleCnt="5"/>
      <dgm:spPr>
        <a:solidFill>
          <a:srgbClr val="00B0F0"/>
        </a:solidFill>
      </dgm:spPr>
    </dgm:pt>
    <dgm:pt modelId="{7D391602-F3ED-DC49-998B-72C8F839EB5E}" type="pres">
      <dgm:prSet presAssocID="{3FE2DE96-98A0-2140-B5E8-CC9AE628C1AF}" presName="text" presStyleLbl="fgAcc0" presStyleIdx="3" presStyleCnt="5">
        <dgm:presLayoutVars>
          <dgm:chPref val="3"/>
        </dgm:presLayoutVars>
      </dgm:prSet>
      <dgm:spPr/>
    </dgm:pt>
    <dgm:pt modelId="{13405A9F-9FC9-9146-9F9A-EF5808290570}" type="pres">
      <dgm:prSet presAssocID="{3FE2DE96-98A0-2140-B5E8-CC9AE628C1AF}" presName="hierChild2" presStyleCnt="0"/>
      <dgm:spPr/>
    </dgm:pt>
    <dgm:pt modelId="{F704B882-BCAA-2A46-B59C-A00743CB7A16}" type="pres">
      <dgm:prSet presAssocID="{1D54D12D-9762-1348-B3F7-03B82EEA5376}" presName="hierRoot1" presStyleCnt="0"/>
      <dgm:spPr/>
    </dgm:pt>
    <dgm:pt modelId="{C2C81593-EC07-B24E-8F85-3EF33D89E7F1}" type="pres">
      <dgm:prSet presAssocID="{1D54D12D-9762-1348-B3F7-03B82EEA5376}" presName="composite" presStyleCnt="0"/>
      <dgm:spPr/>
    </dgm:pt>
    <dgm:pt modelId="{9E7EBB27-DDC7-EF4E-978A-1E55D7BF6710}" type="pres">
      <dgm:prSet presAssocID="{1D54D12D-9762-1348-B3F7-03B82EEA5376}" presName="background" presStyleLbl="node0" presStyleIdx="4" presStyleCnt="5"/>
      <dgm:spPr>
        <a:solidFill>
          <a:srgbClr val="00B0F0"/>
        </a:solidFill>
      </dgm:spPr>
    </dgm:pt>
    <dgm:pt modelId="{EC7557BE-8F4A-4348-A8C3-9CEDC0E6C6A2}" type="pres">
      <dgm:prSet presAssocID="{1D54D12D-9762-1348-B3F7-03B82EEA5376}" presName="text" presStyleLbl="fgAcc0" presStyleIdx="4" presStyleCnt="5">
        <dgm:presLayoutVars>
          <dgm:chPref val="3"/>
        </dgm:presLayoutVars>
      </dgm:prSet>
      <dgm:spPr/>
    </dgm:pt>
    <dgm:pt modelId="{3CFC7371-058A-6245-A2C2-D52592847C20}" type="pres">
      <dgm:prSet presAssocID="{1D54D12D-9762-1348-B3F7-03B82EEA5376}" presName="hierChild2" presStyleCnt="0"/>
      <dgm:spPr/>
    </dgm:pt>
  </dgm:ptLst>
  <dgm:cxnLst>
    <dgm:cxn modelId="{5D578213-B1E9-964A-8552-732288F830C7}" type="presOf" srcId="{1D54D12D-9762-1348-B3F7-03B82EEA5376}" destId="{EC7557BE-8F4A-4348-A8C3-9CEDC0E6C6A2}" srcOrd="0" destOrd="0" presId="urn:microsoft.com/office/officeart/2005/8/layout/hierarchy1"/>
    <dgm:cxn modelId="{9BFA981E-BAB8-3044-8E00-930DB345BC48}" type="presOf" srcId="{EAE29C7D-1543-4163-8177-53900240EBF2}" destId="{348C6C68-12C0-5146-8824-A52A73809063}" srcOrd="0" destOrd="0" presId="urn:microsoft.com/office/officeart/2005/8/layout/hierarchy1"/>
    <dgm:cxn modelId="{C9FF1628-6642-5D46-98E9-D55278B4B520}" type="presOf" srcId="{18D42AC5-F508-4264-8175-5EE50E5B226D}" destId="{043D83ED-186B-6D4D-935F-3515FBB549B7}" srcOrd="0" destOrd="0" presId="urn:microsoft.com/office/officeart/2005/8/layout/hierarchy1"/>
    <dgm:cxn modelId="{701E9D3B-2F64-564C-9672-54585421AA50}" type="presOf" srcId="{3FE2DE96-98A0-2140-B5E8-CC9AE628C1AF}" destId="{7D391602-F3ED-DC49-998B-72C8F839EB5E}" srcOrd="0" destOrd="0" presId="urn:microsoft.com/office/officeart/2005/8/layout/hierarchy1"/>
    <dgm:cxn modelId="{FFB45D55-6825-E347-8ACB-6F1A3AF9F03F}" type="presOf" srcId="{62B1DB4B-A77F-4E4D-BB38-2EA720B3459E}" destId="{8564D70E-BAD1-6848-B882-456B97A968EF}" srcOrd="0" destOrd="0" presId="urn:microsoft.com/office/officeart/2005/8/layout/hierarchy1"/>
    <dgm:cxn modelId="{695E5660-8E89-4455-BE17-1C71BF1B313F}" srcId="{18D42AC5-F508-4264-8175-5EE50E5B226D}" destId="{EAE29C7D-1543-4163-8177-53900240EBF2}" srcOrd="1" destOrd="0" parTransId="{0F46483D-B51B-4344-B13F-555A082CB4A3}" sibTransId="{35FBF00C-C31B-4D73-A8D7-DB63727DBD02}"/>
    <dgm:cxn modelId="{B63F0A85-055B-411D-9AAA-D695F63C9CC5}" srcId="{18D42AC5-F508-4264-8175-5EE50E5B226D}" destId="{9C4A20EA-5895-4138-80DE-6511D282C5B2}" srcOrd="0" destOrd="0" parTransId="{13CE87EC-AFBC-4F76-BBA2-4EE05C94981B}" sibTransId="{8361FCC5-8531-44E9-94FE-CB2898330697}"/>
    <dgm:cxn modelId="{E79D2F8A-496C-42D6-B6AC-9DD0E1F41F60}" srcId="{18D42AC5-F508-4264-8175-5EE50E5B226D}" destId="{62B1DB4B-A77F-4E4D-BB38-2EA720B3459E}" srcOrd="2" destOrd="0" parTransId="{413F25CB-F610-4417-AFBA-80BBFD965AE7}" sibTransId="{8D3DF202-E908-45EB-AA5E-5ABEF74C4CE0}"/>
    <dgm:cxn modelId="{737F7690-2257-0241-97A6-6C743838A098}" type="presOf" srcId="{9C4A20EA-5895-4138-80DE-6511D282C5B2}" destId="{57981C73-D3A1-D045-9AB7-B53CB8B1A5EE}" srcOrd="0" destOrd="0" presId="urn:microsoft.com/office/officeart/2005/8/layout/hierarchy1"/>
    <dgm:cxn modelId="{A48F25A8-2F76-E045-9870-FA94591FBC8C}" srcId="{18D42AC5-F508-4264-8175-5EE50E5B226D}" destId="{1D54D12D-9762-1348-B3F7-03B82EEA5376}" srcOrd="4" destOrd="0" parTransId="{B1F9B041-1EC5-2240-B3E1-13BB33DF2669}" sibTransId="{BFCD9C1F-43D6-334F-909C-DA503171911F}"/>
    <dgm:cxn modelId="{8B5C47C9-BDF2-C840-95D1-DA5ED229732F}" srcId="{18D42AC5-F508-4264-8175-5EE50E5B226D}" destId="{3FE2DE96-98A0-2140-B5E8-CC9AE628C1AF}" srcOrd="3" destOrd="0" parTransId="{644D607F-EAD1-5D4B-9D45-331CB4B0A852}" sibTransId="{A36F370D-DC87-6F42-BFEA-BD08301D5F85}"/>
    <dgm:cxn modelId="{28A3E1FB-82E8-494F-9F71-A4DC44039AD8}" type="presParOf" srcId="{043D83ED-186B-6D4D-935F-3515FBB549B7}" destId="{9BB1752F-C136-1A47-B343-E78A7E97C685}" srcOrd="0" destOrd="0" presId="urn:microsoft.com/office/officeart/2005/8/layout/hierarchy1"/>
    <dgm:cxn modelId="{B3DACA7D-4253-AE49-BF96-80675876D72B}" type="presParOf" srcId="{9BB1752F-C136-1A47-B343-E78A7E97C685}" destId="{5542B7DD-9790-6E42-B453-A40F1B302118}" srcOrd="0" destOrd="0" presId="urn:microsoft.com/office/officeart/2005/8/layout/hierarchy1"/>
    <dgm:cxn modelId="{A053DC96-4862-C34E-8E66-8B499DB47E67}" type="presParOf" srcId="{5542B7DD-9790-6E42-B453-A40F1B302118}" destId="{923C6E78-CED6-7446-9B0D-EDC418EC82A7}" srcOrd="0" destOrd="0" presId="urn:microsoft.com/office/officeart/2005/8/layout/hierarchy1"/>
    <dgm:cxn modelId="{E2354C92-550A-3D45-A5E1-2B0FA7A3B564}" type="presParOf" srcId="{5542B7DD-9790-6E42-B453-A40F1B302118}" destId="{57981C73-D3A1-D045-9AB7-B53CB8B1A5EE}" srcOrd="1" destOrd="0" presId="urn:microsoft.com/office/officeart/2005/8/layout/hierarchy1"/>
    <dgm:cxn modelId="{9DAD6FF1-FEE9-8041-921C-AE4894C0D477}" type="presParOf" srcId="{9BB1752F-C136-1A47-B343-E78A7E97C685}" destId="{F46D9002-5C47-BF4D-8645-666FB41F222E}" srcOrd="1" destOrd="0" presId="urn:microsoft.com/office/officeart/2005/8/layout/hierarchy1"/>
    <dgm:cxn modelId="{87862F94-D9D9-CE40-8F9F-74B1A64ACF85}" type="presParOf" srcId="{043D83ED-186B-6D4D-935F-3515FBB549B7}" destId="{78BA4F34-D0BD-6E4C-9ED3-77EE6B24C806}" srcOrd="1" destOrd="0" presId="urn:microsoft.com/office/officeart/2005/8/layout/hierarchy1"/>
    <dgm:cxn modelId="{49047094-9739-6C4A-A78C-AD8570CE6032}" type="presParOf" srcId="{78BA4F34-D0BD-6E4C-9ED3-77EE6B24C806}" destId="{EF3EC837-3FE8-224D-A121-8D0FB31D8A4F}" srcOrd="0" destOrd="0" presId="urn:microsoft.com/office/officeart/2005/8/layout/hierarchy1"/>
    <dgm:cxn modelId="{4B7CA56E-4F54-3045-BE38-23C3CED3571B}" type="presParOf" srcId="{EF3EC837-3FE8-224D-A121-8D0FB31D8A4F}" destId="{270B9DF3-7ED7-2F4E-9C04-0887D1FC88B8}" srcOrd="0" destOrd="0" presId="urn:microsoft.com/office/officeart/2005/8/layout/hierarchy1"/>
    <dgm:cxn modelId="{4E6F8B4C-CE15-C94F-9A7E-1E7A1AF9329D}" type="presParOf" srcId="{EF3EC837-3FE8-224D-A121-8D0FB31D8A4F}" destId="{348C6C68-12C0-5146-8824-A52A73809063}" srcOrd="1" destOrd="0" presId="urn:microsoft.com/office/officeart/2005/8/layout/hierarchy1"/>
    <dgm:cxn modelId="{24C50DEA-D0EA-D648-A966-2A9BCA1C907E}" type="presParOf" srcId="{78BA4F34-D0BD-6E4C-9ED3-77EE6B24C806}" destId="{0B5F3C39-BB59-044B-AD79-F18971986E8C}" srcOrd="1" destOrd="0" presId="urn:microsoft.com/office/officeart/2005/8/layout/hierarchy1"/>
    <dgm:cxn modelId="{DD5F866C-37C8-AC4C-BFE2-2497311C489A}" type="presParOf" srcId="{043D83ED-186B-6D4D-935F-3515FBB549B7}" destId="{8A5153DA-22A6-3944-A388-C1CB15E93ABF}" srcOrd="2" destOrd="0" presId="urn:microsoft.com/office/officeart/2005/8/layout/hierarchy1"/>
    <dgm:cxn modelId="{E5B8EDCE-E40D-984A-811E-9624ED12F310}" type="presParOf" srcId="{8A5153DA-22A6-3944-A388-C1CB15E93ABF}" destId="{B5447133-0752-A140-BE4E-8E81771386A8}" srcOrd="0" destOrd="0" presId="urn:microsoft.com/office/officeart/2005/8/layout/hierarchy1"/>
    <dgm:cxn modelId="{7FC4C822-2236-334E-A736-2883EC4C9F48}" type="presParOf" srcId="{B5447133-0752-A140-BE4E-8E81771386A8}" destId="{733487D6-9D7F-B94F-9E2D-B6A3C68798F6}" srcOrd="0" destOrd="0" presId="urn:microsoft.com/office/officeart/2005/8/layout/hierarchy1"/>
    <dgm:cxn modelId="{75D61127-7F34-244C-9F24-D7B197CA7B72}" type="presParOf" srcId="{B5447133-0752-A140-BE4E-8E81771386A8}" destId="{8564D70E-BAD1-6848-B882-456B97A968EF}" srcOrd="1" destOrd="0" presId="urn:microsoft.com/office/officeart/2005/8/layout/hierarchy1"/>
    <dgm:cxn modelId="{489FA226-4BE7-E14A-A8FF-55FB14234BA1}" type="presParOf" srcId="{8A5153DA-22A6-3944-A388-C1CB15E93ABF}" destId="{1081EDAA-2332-6B44-B641-33E46B8E0C59}" srcOrd="1" destOrd="0" presId="urn:microsoft.com/office/officeart/2005/8/layout/hierarchy1"/>
    <dgm:cxn modelId="{C5172BDF-3817-AA47-99D8-D2B40355D1F1}" type="presParOf" srcId="{043D83ED-186B-6D4D-935F-3515FBB549B7}" destId="{879D7018-EE1D-474B-9862-918947B3027A}" srcOrd="3" destOrd="0" presId="urn:microsoft.com/office/officeart/2005/8/layout/hierarchy1"/>
    <dgm:cxn modelId="{FD3FBB44-1C8D-6A4F-BC05-4199161FC51E}" type="presParOf" srcId="{879D7018-EE1D-474B-9862-918947B3027A}" destId="{0FDDC131-82AA-7C42-9394-270852AF0E3A}" srcOrd="0" destOrd="0" presId="urn:microsoft.com/office/officeart/2005/8/layout/hierarchy1"/>
    <dgm:cxn modelId="{B0485000-3CC6-3043-9924-6EBEFBA1E040}" type="presParOf" srcId="{0FDDC131-82AA-7C42-9394-270852AF0E3A}" destId="{76C1C305-A364-FD44-B473-24F9CBA35B30}" srcOrd="0" destOrd="0" presId="urn:microsoft.com/office/officeart/2005/8/layout/hierarchy1"/>
    <dgm:cxn modelId="{29773627-2610-3C4C-9C06-2573A6A62520}" type="presParOf" srcId="{0FDDC131-82AA-7C42-9394-270852AF0E3A}" destId="{7D391602-F3ED-DC49-998B-72C8F839EB5E}" srcOrd="1" destOrd="0" presId="urn:microsoft.com/office/officeart/2005/8/layout/hierarchy1"/>
    <dgm:cxn modelId="{8E911C40-E2A9-ED41-9991-A9AE6719CF2E}" type="presParOf" srcId="{879D7018-EE1D-474B-9862-918947B3027A}" destId="{13405A9F-9FC9-9146-9F9A-EF5808290570}" srcOrd="1" destOrd="0" presId="urn:microsoft.com/office/officeart/2005/8/layout/hierarchy1"/>
    <dgm:cxn modelId="{50320F2D-2382-8F4E-A930-B5BBC2692295}" type="presParOf" srcId="{043D83ED-186B-6D4D-935F-3515FBB549B7}" destId="{F704B882-BCAA-2A46-B59C-A00743CB7A16}" srcOrd="4" destOrd="0" presId="urn:microsoft.com/office/officeart/2005/8/layout/hierarchy1"/>
    <dgm:cxn modelId="{56266241-796A-914D-908A-0EAF33EDB2DA}" type="presParOf" srcId="{F704B882-BCAA-2A46-B59C-A00743CB7A16}" destId="{C2C81593-EC07-B24E-8F85-3EF33D89E7F1}" srcOrd="0" destOrd="0" presId="urn:microsoft.com/office/officeart/2005/8/layout/hierarchy1"/>
    <dgm:cxn modelId="{B3C2A688-27EF-BC40-8614-9D784D3C62CC}" type="presParOf" srcId="{C2C81593-EC07-B24E-8F85-3EF33D89E7F1}" destId="{9E7EBB27-DDC7-EF4E-978A-1E55D7BF6710}" srcOrd="0" destOrd="0" presId="urn:microsoft.com/office/officeart/2005/8/layout/hierarchy1"/>
    <dgm:cxn modelId="{35DAA702-F27A-FD4C-8582-76084D9B8D46}" type="presParOf" srcId="{C2C81593-EC07-B24E-8F85-3EF33D89E7F1}" destId="{EC7557BE-8F4A-4348-A8C3-9CEDC0E6C6A2}" srcOrd="1" destOrd="0" presId="urn:microsoft.com/office/officeart/2005/8/layout/hierarchy1"/>
    <dgm:cxn modelId="{E89BA6AC-82D5-B04C-8BF6-0D60412A6A8E}" type="presParOf" srcId="{F704B882-BCAA-2A46-B59C-A00743CB7A16}" destId="{3CFC7371-058A-6245-A2C2-D52592847C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2FA2E-FD45-8F4C-9038-8A712849A7A8}">
      <dsp:nvSpPr>
        <dsp:cNvPr id="0" name=""/>
        <dsp:cNvSpPr/>
      </dsp:nvSpPr>
      <dsp:spPr>
        <a:xfrm>
          <a:off x="0" y="79006"/>
          <a:ext cx="3226562" cy="19359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Resource gap</a:t>
          </a:r>
          <a:endParaRPr lang="en-US" sz="2600" kern="1200"/>
        </a:p>
      </dsp:txBody>
      <dsp:txXfrm>
        <a:off x="0" y="79006"/>
        <a:ext cx="3226562" cy="1935937"/>
      </dsp:txXfrm>
    </dsp:sp>
    <dsp:sp modelId="{99101074-2292-1549-8BF4-A7C49799A32D}">
      <dsp:nvSpPr>
        <dsp:cNvPr id="0" name=""/>
        <dsp:cNvSpPr/>
      </dsp:nvSpPr>
      <dsp:spPr>
        <a:xfrm>
          <a:off x="3549218" y="79006"/>
          <a:ext cx="3226562" cy="19359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Competing commitments</a:t>
          </a:r>
          <a:endParaRPr lang="en-US" sz="2600" kern="1200"/>
        </a:p>
      </dsp:txBody>
      <dsp:txXfrm>
        <a:off x="3549218" y="79006"/>
        <a:ext cx="3226562" cy="1935937"/>
      </dsp:txXfrm>
    </dsp:sp>
    <dsp:sp modelId="{760C0E31-3A3B-B547-AB19-AA888D9D1ECB}">
      <dsp:nvSpPr>
        <dsp:cNvPr id="0" name=""/>
        <dsp:cNvSpPr/>
      </dsp:nvSpPr>
      <dsp:spPr>
        <a:xfrm>
          <a:off x="7098437" y="79006"/>
          <a:ext cx="3226562" cy="19359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Stages of change (precontemplation-contemplation-action-maintenance-termination)</a:t>
          </a:r>
          <a:endParaRPr lang="en-US" sz="2600" kern="1200"/>
        </a:p>
      </dsp:txBody>
      <dsp:txXfrm>
        <a:off x="7098437" y="79006"/>
        <a:ext cx="3226562" cy="1935937"/>
      </dsp:txXfrm>
    </dsp:sp>
    <dsp:sp modelId="{09DA53EB-ACD0-FD44-A6FD-F006CE073B4D}">
      <dsp:nvSpPr>
        <dsp:cNvPr id="0" name=""/>
        <dsp:cNvSpPr/>
      </dsp:nvSpPr>
      <dsp:spPr>
        <a:xfrm>
          <a:off x="1774609" y="2337600"/>
          <a:ext cx="3226562" cy="19359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Old stories</a:t>
          </a:r>
          <a:endParaRPr lang="en-US" sz="2600" kern="1200"/>
        </a:p>
      </dsp:txBody>
      <dsp:txXfrm>
        <a:off x="1774609" y="2337600"/>
        <a:ext cx="3226562" cy="1935937"/>
      </dsp:txXfrm>
    </dsp:sp>
    <dsp:sp modelId="{80739FCF-2E09-3644-BFCD-175372A8A2A8}">
      <dsp:nvSpPr>
        <dsp:cNvPr id="0" name=""/>
        <dsp:cNvSpPr/>
      </dsp:nvSpPr>
      <dsp:spPr>
        <a:xfrm>
          <a:off x="5323828" y="2337600"/>
          <a:ext cx="3226562" cy="19359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Inner critic</a:t>
          </a:r>
          <a:endParaRPr lang="en-US" sz="2600" kern="1200"/>
        </a:p>
      </dsp:txBody>
      <dsp:txXfrm>
        <a:off x="5323828" y="2337600"/>
        <a:ext cx="3226562" cy="1935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C6E78-CED6-7446-9B0D-EDC418EC82A7}">
      <dsp:nvSpPr>
        <dsp:cNvPr id="0" name=""/>
        <dsp:cNvSpPr/>
      </dsp:nvSpPr>
      <dsp:spPr>
        <a:xfrm>
          <a:off x="3024" y="629625"/>
          <a:ext cx="2159801" cy="137147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81C73-D3A1-D045-9AB7-B53CB8B1A5EE}">
      <dsp:nvSpPr>
        <dsp:cNvPr id="0" name=""/>
        <dsp:cNvSpPr/>
      </dsp:nvSpPr>
      <dsp:spPr>
        <a:xfrm>
          <a:off x="243002" y="857604"/>
          <a:ext cx="2159801" cy="137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Commitment</a:t>
          </a:r>
          <a:r>
            <a:rPr lang="en-US" sz="1700" kern="1200"/>
            <a:t>/Goals</a:t>
          </a:r>
          <a:endParaRPr lang="en-US" sz="1700" kern="1200" dirty="0"/>
        </a:p>
      </dsp:txBody>
      <dsp:txXfrm>
        <a:off x="283171" y="897773"/>
        <a:ext cx="2079463" cy="1291135"/>
      </dsp:txXfrm>
    </dsp:sp>
    <dsp:sp modelId="{270B9DF3-7ED7-2F4E-9C04-0887D1FC88B8}">
      <dsp:nvSpPr>
        <dsp:cNvPr id="0" name=""/>
        <dsp:cNvSpPr/>
      </dsp:nvSpPr>
      <dsp:spPr>
        <a:xfrm>
          <a:off x="2642781" y="629625"/>
          <a:ext cx="2159801" cy="137147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C6C68-12C0-5146-8824-A52A73809063}">
      <dsp:nvSpPr>
        <dsp:cNvPr id="0" name=""/>
        <dsp:cNvSpPr/>
      </dsp:nvSpPr>
      <dsp:spPr>
        <a:xfrm>
          <a:off x="2882759" y="857604"/>
          <a:ext cx="2159801" cy="137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Doing/not</a:t>
          </a:r>
          <a:r>
            <a:rPr lang="en-US" sz="1700" kern="1200" baseline="0" dirty="0"/>
            <a:t> doing instead</a:t>
          </a:r>
          <a:endParaRPr lang="en-US" sz="1700" kern="1200" dirty="0"/>
        </a:p>
      </dsp:txBody>
      <dsp:txXfrm>
        <a:off x="2922928" y="897773"/>
        <a:ext cx="2079463" cy="1291135"/>
      </dsp:txXfrm>
    </dsp:sp>
    <dsp:sp modelId="{733487D6-9D7F-B94F-9E2D-B6A3C68798F6}">
      <dsp:nvSpPr>
        <dsp:cNvPr id="0" name=""/>
        <dsp:cNvSpPr/>
      </dsp:nvSpPr>
      <dsp:spPr>
        <a:xfrm>
          <a:off x="5282538" y="629625"/>
          <a:ext cx="2159801" cy="137147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4D70E-BAD1-6848-B882-456B97A968EF}">
      <dsp:nvSpPr>
        <dsp:cNvPr id="0" name=""/>
        <dsp:cNvSpPr/>
      </dsp:nvSpPr>
      <dsp:spPr>
        <a:xfrm>
          <a:off x="5522516" y="857604"/>
          <a:ext cx="2159801" cy="137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Hidden competing commitments</a:t>
          </a:r>
        </a:p>
      </dsp:txBody>
      <dsp:txXfrm>
        <a:off x="5562685" y="897773"/>
        <a:ext cx="2079463" cy="1291135"/>
      </dsp:txXfrm>
    </dsp:sp>
    <dsp:sp modelId="{76C1C305-A364-FD44-B473-24F9CBA35B30}">
      <dsp:nvSpPr>
        <dsp:cNvPr id="0" name=""/>
        <dsp:cNvSpPr/>
      </dsp:nvSpPr>
      <dsp:spPr>
        <a:xfrm>
          <a:off x="7922295" y="629625"/>
          <a:ext cx="2159801" cy="137147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91602-F3ED-DC49-998B-72C8F839EB5E}">
      <dsp:nvSpPr>
        <dsp:cNvPr id="0" name=""/>
        <dsp:cNvSpPr/>
      </dsp:nvSpPr>
      <dsp:spPr>
        <a:xfrm>
          <a:off x="8162273" y="857604"/>
          <a:ext cx="2159801" cy="137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Big Assumptions</a:t>
          </a:r>
        </a:p>
      </dsp:txBody>
      <dsp:txXfrm>
        <a:off x="8202442" y="897773"/>
        <a:ext cx="2079463" cy="1291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C6E78-CED6-7446-9B0D-EDC418EC82A7}">
      <dsp:nvSpPr>
        <dsp:cNvPr id="0" name=""/>
        <dsp:cNvSpPr/>
      </dsp:nvSpPr>
      <dsp:spPr>
        <a:xfrm>
          <a:off x="3024" y="629625"/>
          <a:ext cx="2159801" cy="137147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81C73-D3A1-D045-9AB7-B53CB8B1A5EE}">
      <dsp:nvSpPr>
        <dsp:cNvPr id="0" name=""/>
        <dsp:cNvSpPr/>
      </dsp:nvSpPr>
      <dsp:spPr>
        <a:xfrm>
          <a:off x="243002" y="857604"/>
          <a:ext cx="2159801" cy="137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Commitment</a:t>
          </a:r>
          <a:r>
            <a:rPr lang="en-US" sz="1700" kern="1200"/>
            <a:t>/Goals</a:t>
          </a:r>
          <a:endParaRPr lang="en-US" sz="1700" kern="1200" dirty="0"/>
        </a:p>
      </dsp:txBody>
      <dsp:txXfrm>
        <a:off x="283171" y="897773"/>
        <a:ext cx="2079463" cy="1291135"/>
      </dsp:txXfrm>
    </dsp:sp>
    <dsp:sp modelId="{270B9DF3-7ED7-2F4E-9C04-0887D1FC88B8}">
      <dsp:nvSpPr>
        <dsp:cNvPr id="0" name=""/>
        <dsp:cNvSpPr/>
      </dsp:nvSpPr>
      <dsp:spPr>
        <a:xfrm>
          <a:off x="2642781" y="629625"/>
          <a:ext cx="2159801" cy="137147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C6C68-12C0-5146-8824-A52A73809063}">
      <dsp:nvSpPr>
        <dsp:cNvPr id="0" name=""/>
        <dsp:cNvSpPr/>
      </dsp:nvSpPr>
      <dsp:spPr>
        <a:xfrm>
          <a:off x="2882759" y="857604"/>
          <a:ext cx="2159801" cy="137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Doing/not</a:t>
          </a:r>
          <a:r>
            <a:rPr lang="en-US" sz="1700" kern="1200" baseline="0" dirty="0"/>
            <a:t> doing instead</a:t>
          </a:r>
          <a:endParaRPr lang="en-US" sz="1700" kern="1200" dirty="0"/>
        </a:p>
      </dsp:txBody>
      <dsp:txXfrm>
        <a:off x="2922928" y="897773"/>
        <a:ext cx="2079463" cy="1291135"/>
      </dsp:txXfrm>
    </dsp:sp>
    <dsp:sp modelId="{733487D6-9D7F-B94F-9E2D-B6A3C68798F6}">
      <dsp:nvSpPr>
        <dsp:cNvPr id="0" name=""/>
        <dsp:cNvSpPr/>
      </dsp:nvSpPr>
      <dsp:spPr>
        <a:xfrm>
          <a:off x="5282538" y="629625"/>
          <a:ext cx="2159801" cy="137147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4D70E-BAD1-6848-B882-456B97A968EF}">
      <dsp:nvSpPr>
        <dsp:cNvPr id="0" name=""/>
        <dsp:cNvSpPr/>
      </dsp:nvSpPr>
      <dsp:spPr>
        <a:xfrm>
          <a:off x="5522516" y="857604"/>
          <a:ext cx="2159801" cy="137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Hidden competing commitments</a:t>
          </a:r>
        </a:p>
      </dsp:txBody>
      <dsp:txXfrm>
        <a:off x="5562685" y="897773"/>
        <a:ext cx="2079463" cy="1291135"/>
      </dsp:txXfrm>
    </dsp:sp>
    <dsp:sp modelId="{76C1C305-A364-FD44-B473-24F9CBA35B30}">
      <dsp:nvSpPr>
        <dsp:cNvPr id="0" name=""/>
        <dsp:cNvSpPr/>
      </dsp:nvSpPr>
      <dsp:spPr>
        <a:xfrm>
          <a:off x="7922295" y="629625"/>
          <a:ext cx="2159801" cy="137147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91602-F3ED-DC49-998B-72C8F839EB5E}">
      <dsp:nvSpPr>
        <dsp:cNvPr id="0" name=""/>
        <dsp:cNvSpPr/>
      </dsp:nvSpPr>
      <dsp:spPr>
        <a:xfrm>
          <a:off x="8162273" y="857604"/>
          <a:ext cx="2159801" cy="137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Big Assumptions</a:t>
          </a:r>
        </a:p>
      </dsp:txBody>
      <dsp:txXfrm>
        <a:off x="8202442" y="897773"/>
        <a:ext cx="2079463" cy="1291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C6E78-CED6-7446-9B0D-EDC418EC82A7}">
      <dsp:nvSpPr>
        <dsp:cNvPr id="0" name=""/>
        <dsp:cNvSpPr/>
      </dsp:nvSpPr>
      <dsp:spPr>
        <a:xfrm>
          <a:off x="3024" y="629625"/>
          <a:ext cx="2159801" cy="137147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81C73-D3A1-D045-9AB7-B53CB8B1A5EE}">
      <dsp:nvSpPr>
        <dsp:cNvPr id="0" name=""/>
        <dsp:cNvSpPr/>
      </dsp:nvSpPr>
      <dsp:spPr>
        <a:xfrm>
          <a:off x="243002" y="857604"/>
          <a:ext cx="2159801" cy="137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Commitment</a:t>
          </a:r>
          <a:r>
            <a:rPr lang="en-US" sz="1700" kern="1200"/>
            <a:t>/Goals</a:t>
          </a:r>
          <a:endParaRPr lang="en-US" sz="1700" kern="1200" dirty="0"/>
        </a:p>
      </dsp:txBody>
      <dsp:txXfrm>
        <a:off x="283171" y="897773"/>
        <a:ext cx="2079463" cy="1291135"/>
      </dsp:txXfrm>
    </dsp:sp>
    <dsp:sp modelId="{270B9DF3-7ED7-2F4E-9C04-0887D1FC88B8}">
      <dsp:nvSpPr>
        <dsp:cNvPr id="0" name=""/>
        <dsp:cNvSpPr/>
      </dsp:nvSpPr>
      <dsp:spPr>
        <a:xfrm>
          <a:off x="2642781" y="629625"/>
          <a:ext cx="2159801" cy="137147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C6C68-12C0-5146-8824-A52A73809063}">
      <dsp:nvSpPr>
        <dsp:cNvPr id="0" name=""/>
        <dsp:cNvSpPr/>
      </dsp:nvSpPr>
      <dsp:spPr>
        <a:xfrm>
          <a:off x="2882759" y="857604"/>
          <a:ext cx="2159801" cy="137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Doing/not</a:t>
          </a:r>
          <a:r>
            <a:rPr lang="en-US" sz="1700" kern="1200" baseline="0" dirty="0"/>
            <a:t> doing instead</a:t>
          </a:r>
          <a:endParaRPr lang="en-US" sz="1700" kern="1200" dirty="0"/>
        </a:p>
      </dsp:txBody>
      <dsp:txXfrm>
        <a:off x="2922928" y="897773"/>
        <a:ext cx="2079463" cy="1291135"/>
      </dsp:txXfrm>
    </dsp:sp>
    <dsp:sp modelId="{733487D6-9D7F-B94F-9E2D-B6A3C68798F6}">
      <dsp:nvSpPr>
        <dsp:cNvPr id="0" name=""/>
        <dsp:cNvSpPr/>
      </dsp:nvSpPr>
      <dsp:spPr>
        <a:xfrm>
          <a:off x="5282538" y="629625"/>
          <a:ext cx="2159801" cy="137147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4D70E-BAD1-6848-B882-456B97A968EF}">
      <dsp:nvSpPr>
        <dsp:cNvPr id="0" name=""/>
        <dsp:cNvSpPr/>
      </dsp:nvSpPr>
      <dsp:spPr>
        <a:xfrm>
          <a:off x="5522516" y="857604"/>
          <a:ext cx="2159801" cy="137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Hidden competing commitments</a:t>
          </a:r>
        </a:p>
      </dsp:txBody>
      <dsp:txXfrm>
        <a:off x="5562685" y="897773"/>
        <a:ext cx="2079463" cy="1291135"/>
      </dsp:txXfrm>
    </dsp:sp>
    <dsp:sp modelId="{76C1C305-A364-FD44-B473-24F9CBA35B30}">
      <dsp:nvSpPr>
        <dsp:cNvPr id="0" name=""/>
        <dsp:cNvSpPr/>
      </dsp:nvSpPr>
      <dsp:spPr>
        <a:xfrm>
          <a:off x="7922295" y="629625"/>
          <a:ext cx="2159801" cy="137147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91602-F3ED-DC49-998B-72C8F839EB5E}">
      <dsp:nvSpPr>
        <dsp:cNvPr id="0" name=""/>
        <dsp:cNvSpPr/>
      </dsp:nvSpPr>
      <dsp:spPr>
        <a:xfrm>
          <a:off x="8162273" y="857604"/>
          <a:ext cx="2159801" cy="137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Big Assumptions</a:t>
          </a:r>
        </a:p>
      </dsp:txBody>
      <dsp:txXfrm>
        <a:off x="8202442" y="897773"/>
        <a:ext cx="2079463" cy="1291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C6E78-CED6-7446-9B0D-EDC418EC82A7}">
      <dsp:nvSpPr>
        <dsp:cNvPr id="0" name=""/>
        <dsp:cNvSpPr/>
      </dsp:nvSpPr>
      <dsp:spPr>
        <a:xfrm>
          <a:off x="3529" y="792594"/>
          <a:ext cx="1719673" cy="109199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81C73-D3A1-D045-9AB7-B53CB8B1A5EE}">
      <dsp:nvSpPr>
        <dsp:cNvPr id="0" name=""/>
        <dsp:cNvSpPr/>
      </dsp:nvSpPr>
      <dsp:spPr>
        <a:xfrm>
          <a:off x="194603" y="974115"/>
          <a:ext cx="1719673" cy="1091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Commitment</a:t>
          </a:r>
          <a:r>
            <a:rPr lang="en-US" sz="1400" kern="1200"/>
            <a:t>/Goals</a:t>
          </a:r>
          <a:endParaRPr lang="en-US" sz="1400" kern="1200" dirty="0"/>
        </a:p>
      </dsp:txBody>
      <dsp:txXfrm>
        <a:off x="226586" y="1006098"/>
        <a:ext cx="1655707" cy="1028026"/>
      </dsp:txXfrm>
    </dsp:sp>
    <dsp:sp modelId="{270B9DF3-7ED7-2F4E-9C04-0887D1FC88B8}">
      <dsp:nvSpPr>
        <dsp:cNvPr id="0" name=""/>
        <dsp:cNvSpPr/>
      </dsp:nvSpPr>
      <dsp:spPr>
        <a:xfrm>
          <a:off x="2105352" y="792594"/>
          <a:ext cx="1719673" cy="109199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C6C68-12C0-5146-8824-A52A73809063}">
      <dsp:nvSpPr>
        <dsp:cNvPr id="0" name=""/>
        <dsp:cNvSpPr/>
      </dsp:nvSpPr>
      <dsp:spPr>
        <a:xfrm>
          <a:off x="2296427" y="974115"/>
          <a:ext cx="1719673" cy="1091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Doing/not</a:t>
          </a:r>
          <a:r>
            <a:rPr lang="en-US" sz="1400" kern="1200" baseline="0" dirty="0"/>
            <a:t> doing instead</a:t>
          </a:r>
          <a:endParaRPr lang="en-US" sz="1400" kern="1200" dirty="0"/>
        </a:p>
      </dsp:txBody>
      <dsp:txXfrm>
        <a:off x="2328410" y="1006098"/>
        <a:ext cx="1655707" cy="1028026"/>
      </dsp:txXfrm>
    </dsp:sp>
    <dsp:sp modelId="{733487D6-9D7F-B94F-9E2D-B6A3C68798F6}">
      <dsp:nvSpPr>
        <dsp:cNvPr id="0" name=""/>
        <dsp:cNvSpPr/>
      </dsp:nvSpPr>
      <dsp:spPr>
        <a:xfrm>
          <a:off x="4207175" y="792594"/>
          <a:ext cx="1719673" cy="109199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4D70E-BAD1-6848-B882-456B97A968EF}">
      <dsp:nvSpPr>
        <dsp:cNvPr id="0" name=""/>
        <dsp:cNvSpPr/>
      </dsp:nvSpPr>
      <dsp:spPr>
        <a:xfrm>
          <a:off x="4398250" y="974115"/>
          <a:ext cx="1719673" cy="1091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Hidden competing commitments</a:t>
          </a:r>
        </a:p>
      </dsp:txBody>
      <dsp:txXfrm>
        <a:off x="4430233" y="1006098"/>
        <a:ext cx="1655707" cy="1028026"/>
      </dsp:txXfrm>
    </dsp:sp>
    <dsp:sp modelId="{76C1C305-A364-FD44-B473-24F9CBA35B30}">
      <dsp:nvSpPr>
        <dsp:cNvPr id="0" name=""/>
        <dsp:cNvSpPr/>
      </dsp:nvSpPr>
      <dsp:spPr>
        <a:xfrm>
          <a:off x="6308999" y="792594"/>
          <a:ext cx="1719673" cy="109199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91602-F3ED-DC49-998B-72C8F839EB5E}">
      <dsp:nvSpPr>
        <dsp:cNvPr id="0" name=""/>
        <dsp:cNvSpPr/>
      </dsp:nvSpPr>
      <dsp:spPr>
        <a:xfrm>
          <a:off x="6500073" y="974115"/>
          <a:ext cx="1719673" cy="1091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Big Assumptions</a:t>
          </a:r>
        </a:p>
      </dsp:txBody>
      <dsp:txXfrm>
        <a:off x="6532056" y="1006098"/>
        <a:ext cx="1655707" cy="1028026"/>
      </dsp:txXfrm>
    </dsp:sp>
    <dsp:sp modelId="{9E7EBB27-DDC7-EF4E-978A-1E55D7BF6710}">
      <dsp:nvSpPr>
        <dsp:cNvPr id="0" name=""/>
        <dsp:cNvSpPr/>
      </dsp:nvSpPr>
      <dsp:spPr>
        <a:xfrm>
          <a:off x="8410822" y="792594"/>
          <a:ext cx="1719673" cy="109199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557BE-8F4A-4348-A8C3-9CEDC0E6C6A2}">
      <dsp:nvSpPr>
        <dsp:cNvPr id="0" name=""/>
        <dsp:cNvSpPr/>
      </dsp:nvSpPr>
      <dsp:spPr>
        <a:xfrm>
          <a:off x="8601897" y="974115"/>
          <a:ext cx="1719673" cy="1091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Test assumptions </a:t>
          </a:r>
        </a:p>
      </dsp:txBody>
      <dsp:txXfrm>
        <a:off x="8633880" y="1006098"/>
        <a:ext cx="1655707" cy="1028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CE7D6-2A6F-914A-83FD-37F4EB0D72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The change prevention system: The internal mental constructs we have about to prevent harm (at a fundamental level...loss of life or loss of love; in modern thinking perhaps loss of a job or loss of a relationship. </a:t>
            </a:r>
          </a:p>
          <a:p>
            <a:endParaRPr lang="en-US" dirty="0"/>
          </a:p>
          <a:p>
            <a:r>
              <a:rPr lang="en-US" dirty="0"/>
              <a:t>The feeling system: normal anxiety (and all the physiological changes that come with this) when the outcome of actions or a situation is not known.  This is typically in response to the dangers we know or we THINK we know</a:t>
            </a:r>
          </a:p>
          <a:p>
            <a:endParaRPr lang="en-US" dirty="0"/>
          </a:p>
          <a:p>
            <a:r>
              <a:rPr lang="en-US" dirty="0"/>
              <a:t>The knowing system: is the way we organize reality (which may or may not reflect all aspects of what is!) There is always a lens through which we know something based on past experiences.  The trick is to become aware of the lenses we are using and be curious (and maybe suspicious about them!)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4" name="Google Shape;5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3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visible goals you have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CE7D6-2A6F-914A-83FD-37F4EB0D72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84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1" name="Google Shape;7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These are linked...one is the competing commitments</a:t>
            </a:r>
          </a:p>
          <a:p>
            <a:r>
              <a:rPr lang="en-US" dirty="0"/>
              <a:t>And then the assumptions you are making about them.</a:t>
            </a:r>
            <a:endParaRPr dirty="0"/>
          </a:p>
        </p:txBody>
      </p:sp>
      <p:sp>
        <p:nvSpPr>
          <p:cNvPr id="712" name="Google Shape;71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experiments are to test out if those assumptions that are driving the competing commitments which are driving the doing/not doing instead are actually valid! </a:t>
            </a:r>
          </a:p>
          <a:p>
            <a:r>
              <a:rPr lang="en-US" dirty="0"/>
              <a:t>Once you get to the assumptions, then you can figure out strategies to work effectively and achieve your goals!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CE7D6-2A6F-914A-83FD-37F4EB0D72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96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7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Google Shape;50;p17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17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" name="Google Shape;52;p17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" name="Google Shape;53;p17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54;p17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Google Shape;55;p17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" name="Google Shape;56;p17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" name="Google Shape;57;p17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" name="Google Shape;58;p17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" name="Google Shape;59;p17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" name="Google Shape;60;p17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" name="Google Shape;61;p17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" name="Google Shape;62;p17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" name="Google Shape;63;p17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" name="Google Shape;64;p17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65;p17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" name="Google Shape;66;p17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" name="Google Shape;67;p17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" name="Google Shape;68;p17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" name="Google Shape;69;p17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70;p17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" name="Google Shape;71;p17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" name="Google Shape;72;p17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" name="Google Shape;73;p17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" name="Google Shape;74;p17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" name="Google Shape;75;p17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" name="Google Shape;76;p17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" name="Google Shape;77;p17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17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" name="Google Shape;79;p17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" name="Google Shape;80;p17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1" name="Google Shape;81;p17"/>
          <p:cNvSpPr txBox="1"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17"/>
          <p:cNvSpPr/>
          <p:nvPr/>
        </p:nvSpPr>
        <p:spPr>
          <a:xfrm rot="-81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6"/>
          <p:cNvSpPr txBox="1">
            <a:spLocks noGrp="1"/>
          </p:cNvSpPr>
          <p:nvPr>
            <p:ph type="body" idx="1"/>
          </p:nvPr>
        </p:nvSpPr>
        <p:spPr>
          <a:xfrm rot="5400000">
            <a:off x="4071361" y="-1040151"/>
            <a:ext cx="3564436" cy="103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6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27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7" name="Google Shape;277;p27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" name="Google Shape;278;p27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" name="Google Shape;279;p27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" name="Google Shape;280;p27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" name="Google Shape;281;p27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" name="Google Shape;282;p27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" name="Google Shape;283;p27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4" name="Google Shape;284;p27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" name="Google Shape;285;p27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" name="Google Shape;286;p27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" name="Google Shape;287;p27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8" name="Google Shape;288;p27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" name="Google Shape;289;p27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0" name="Google Shape;290;p27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1" name="Google Shape;291;p27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" name="Google Shape;292;p27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" name="Google Shape;293;p27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" name="Google Shape;294;p27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" name="Google Shape;295;p27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" name="Google Shape;296;p27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" name="Google Shape;297;p27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8" name="Google Shape;298;p27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9" name="Google Shape;299;p27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0" name="Google Shape;300;p27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1" name="Google Shape;301;p27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" name="Google Shape;302;p27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3" name="Google Shape;303;p27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" name="Google Shape;304;p27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" name="Google Shape;305;p27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6" name="Google Shape;306;p27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7" name="Google Shape;307;p27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8" name="Google Shape;308;p27"/>
          <p:cNvSpPr/>
          <p:nvPr/>
        </p:nvSpPr>
        <p:spPr>
          <a:xfrm rot="-27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7"/>
          <p:cNvSpPr txBox="1">
            <a:spLocks noGrp="1"/>
          </p:cNvSpPr>
          <p:nvPr>
            <p:ph type="title"/>
          </p:nvPr>
        </p:nvSpPr>
        <p:spPr>
          <a:xfrm rot="5400000">
            <a:off x="6842413" y="1580976"/>
            <a:ext cx="5026597" cy="329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body" idx="1"/>
          </p:nvPr>
        </p:nvSpPr>
        <p:spPr>
          <a:xfrm rot="5400000">
            <a:off x="1555514" y="-156309"/>
            <a:ext cx="5026597" cy="677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7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7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9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5" name="Google Shape;95;p19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" name="Google Shape;96;p19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" name="Google Shape;97;p19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" name="Google Shape;98;p19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" name="Google Shape;99;p19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" name="Google Shape;100;p19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" name="Google Shape;101;p19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" name="Google Shape;102;p19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" name="Google Shape;103;p19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" name="Google Shape;104;p19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05;p19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19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19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108;p19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" name="Google Shape;109;p19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" name="Google Shape;110;p19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" name="Google Shape;111;p19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2;p19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" name="Google Shape;113;p19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19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" name="Google Shape;115;p19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" name="Google Shape;116;p19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117;p19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" name="Google Shape;118;p19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" name="Google Shape;119;p19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" name="Google Shape;120;p19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" name="Google Shape;121;p19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" name="Google Shape;122;p19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" name="Google Shape;123;p19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124;p19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" name="Google Shape;125;p19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/>
          <p:nvPr/>
        </p:nvSpPr>
        <p:spPr>
          <a:xfrm rot="-81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691078" y="2345843"/>
            <a:ext cx="5009584" cy="327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2"/>
          </p:nvPr>
        </p:nvSpPr>
        <p:spPr>
          <a:xfrm>
            <a:off x="5935075" y="2345843"/>
            <a:ext cx="5068574" cy="327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2"/>
          </p:nvPr>
        </p:nvSpPr>
        <p:spPr>
          <a:xfrm>
            <a:off x="691078" y="2954564"/>
            <a:ext cx="4963444" cy="279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3"/>
          </p:nvPr>
        </p:nvSpPr>
        <p:spPr>
          <a:xfrm>
            <a:off x="6103351" y="2331481"/>
            <a:ext cx="4900298" cy="54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4"/>
          </p:nvPr>
        </p:nvSpPr>
        <p:spPr>
          <a:xfrm>
            <a:off x="6103351" y="2954564"/>
            <a:ext cx="4900298" cy="279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23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5" name="Google Shape;155;p23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" name="Google Shape;156;p23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157;p23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158;p23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159;p23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160;p23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161;p23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162;p23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163;p23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164;p23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165;p23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166;p23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167;p23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168;p23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169;p23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" name="Google Shape;170;p23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" name="Google Shape;171;p23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" name="Google Shape;172;p23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" name="Google Shape;173;p23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" name="Google Shape;174;p23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" name="Google Shape;175;p23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" name="Google Shape;176;p23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" name="Google Shape;177;p23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" name="Google Shape;178;p23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" name="Google Shape;179;p23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" name="Google Shape;180;p23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" name="Google Shape;181;p23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" name="Google Shape;182;p23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3" name="Google Shape;183;p23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" name="Google Shape;184;p23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" name="Google Shape;185;p23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86" name="Google Shape;186;p23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/>
          <p:nvPr/>
        </p:nvSpPr>
        <p:spPr>
          <a:xfrm rot="-81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5698672" y="708102"/>
            <a:ext cx="5656716" cy="543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  <a:defRPr sz="3200"/>
            </a:lvl1pPr>
            <a:lvl2pPr marL="914400" lvl="1" indent="-3619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  <a:defRPr sz="28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  <a:defRPr sz="20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body" idx="2"/>
          </p:nvPr>
        </p:nvSpPr>
        <p:spPr>
          <a:xfrm>
            <a:off x="683587" y="3976544"/>
            <a:ext cx="4499914" cy="216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94" name="Google Shape;194;p24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5" name="Google Shape;195;p24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" name="Google Shape;196;p24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" name="Google Shape;197;p24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" name="Google Shape;198;p24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" name="Google Shape;199;p24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0" name="Google Shape;200;p24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" name="Google Shape;201;p24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" name="Google Shape;202;p24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" name="Google Shape;203;p24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" name="Google Shape;204;p24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" name="Google Shape;205;p24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" name="Google Shape;206;p24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" name="Google Shape;207;p24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" name="Google Shape;208;p24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24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24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24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24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24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24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24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24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24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24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24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24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24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24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24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24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24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26" name="Google Shape;226;p24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25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31" name="Google Shape;231;p25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25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25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25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25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" name="Google Shape;236;p25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25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" name="Google Shape;238;p25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" name="Google Shape;239;p25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" name="Google Shape;240;p25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1" name="Google Shape;241;p25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2" name="Google Shape;242;p25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" name="Google Shape;243;p25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" name="Google Shape;244;p25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" name="Google Shape;245;p25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" name="Google Shape;246;p25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" name="Google Shape;247;p25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" name="Google Shape;248;p25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" name="Google Shape;249;p25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" name="Google Shape;250;p25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" name="Google Shape;251;p25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" name="Google Shape;252;p25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3" name="Google Shape;253;p25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" name="Google Shape;254;p25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" name="Google Shape;255;p25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" name="Google Shape;256;p25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" name="Google Shape;257;p25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" name="Google Shape;258;p25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" name="Google Shape;259;p25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0" name="Google Shape;260;p25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1" name="Google Shape;261;p25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2" name="Google Shape;262;p25"/>
          <p:cNvSpPr txBox="1"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5"/>
          <p:cNvSpPr>
            <a:spLocks noGrp="1"/>
          </p:cNvSpPr>
          <p:nvPr>
            <p:ph type="pic" idx="2"/>
          </p:nvPr>
        </p:nvSpPr>
        <p:spPr>
          <a:xfrm>
            <a:off x="5698672" y="713677"/>
            <a:ext cx="5304977" cy="5430645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25"/>
          <p:cNvSpPr/>
          <p:nvPr/>
        </p:nvSpPr>
        <p:spPr>
          <a:xfrm rot="-81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5"/>
          <p:cNvSpPr txBox="1">
            <a:spLocks noGrp="1"/>
          </p:cNvSpPr>
          <p:nvPr>
            <p:ph type="body" idx="1"/>
          </p:nvPr>
        </p:nvSpPr>
        <p:spPr>
          <a:xfrm>
            <a:off x="683587" y="3970330"/>
            <a:ext cx="4434823" cy="217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6" name="Google Shape;266;p25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5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6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Google Shape;11;p16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12;p16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16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14;p16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15;p16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16;p16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16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16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16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16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16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16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16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16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6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16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16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16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16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16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16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16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16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16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16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36;p16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16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38;p16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39;p16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16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41;p16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E85A6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E85A6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E85A6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E85A6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E85A6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16"/>
          <p:cNvSpPr/>
          <p:nvPr/>
        </p:nvSpPr>
        <p:spPr>
          <a:xfrm rot="-81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LEGGIO@augusta.edu)..will" TargetMode="External"/><Relationship Id="rId2" Type="http://schemas.openxmlformats.org/officeDocument/2006/relationships/hyperlink" Target="mailto:ssmit1@uw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p1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20" name="Google Shape;320;p1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1" name="Google Shape;321;p1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1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1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4" name="Google Shape;324;p1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5" name="Google Shape;325;p1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6" name="Google Shape;326;p1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7" name="Google Shape;327;p1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8" name="Google Shape;328;p1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9" name="Google Shape;329;p1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0" name="Google Shape;330;p1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" name="Google Shape;331;p1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" name="Google Shape;332;p1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" name="Google Shape;333;p1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" name="Google Shape;334;p1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" name="Google Shape;335;p1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" name="Google Shape;336;p1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" name="Google Shape;337;p1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" name="Google Shape;338;p1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" name="Google Shape;339;p1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" name="Google Shape;340;p1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" name="Google Shape;341;p1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" name="Google Shape;342;p1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" name="Google Shape;343;p1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" name="Google Shape;344;p1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5" name="Google Shape;345;p1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6" name="Google Shape;346;p1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7" name="Google Shape;347;p1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8" name="Google Shape;348;p1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9" name="Google Shape;349;p1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0" name="Google Shape;350;p1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1" name="Google Shape;351;p1"/>
          <p:cNvSpPr/>
          <p:nvPr/>
        </p:nvSpPr>
        <p:spPr>
          <a:xfrm rot="-8100000">
            <a:off x="-281093" y="1525300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"/>
          <p:cNvSpPr txBox="1">
            <a:spLocks noGrp="1"/>
          </p:cNvSpPr>
          <p:nvPr>
            <p:ph type="ctrTitle"/>
          </p:nvPr>
        </p:nvSpPr>
        <p:spPr>
          <a:xfrm>
            <a:off x="691078" y="722904"/>
            <a:ext cx="5408713" cy="141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/>
              <a:t>Coaching when there is resistance</a:t>
            </a:r>
            <a:endParaRPr/>
          </a:p>
        </p:txBody>
      </p:sp>
      <p:sp>
        <p:nvSpPr>
          <p:cNvPr id="353" name="Google Shape;353;p1"/>
          <p:cNvSpPr txBox="1">
            <a:spLocks noGrp="1"/>
          </p:cNvSpPr>
          <p:nvPr>
            <p:ph type="subTitle" idx="1"/>
          </p:nvPr>
        </p:nvSpPr>
        <p:spPr>
          <a:xfrm>
            <a:off x="6556948" y="727259"/>
            <a:ext cx="4433253" cy="140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Longitudinal Session #2 COMSEP COACHING CERTIFICATE PROGRAM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November 2024 </a:t>
            </a:r>
            <a:endParaRPr dirty="0"/>
          </a:p>
        </p:txBody>
      </p:sp>
      <p:pic>
        <p:nvPicPr>
          <p:cNvPr id="354" name="Google Shape;354;p1" descr="ScreenLogowithTex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74" y="2821232"/>
            <a:ext cx="10325589" cy="2839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40E24B-8863-BE31-EFDF-9BD17555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380515"/>
          </a:xfrm>
        </p:spPr>
        <p:txBody>
          <a:bodyPr>
            <a:normAutofit/>
          </a:bodyPr>
          <a:lstStyle/>
          <a:p>
            <a:r>
              <a:rPr lang="en-US" dirty="0"/>
              <a:t>Immunity to change model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3F5E950-86A0-4F71-627D-F77DB80F2558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90563" y="2339975"/>
          <a:ext cx="10325100" cy="285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Arrow 3">
            <a:extLst>
              <a:ext uri="{FF2B5EF4-FFF2-40B4-BE49-F238E27FC236}">
                <a16:creationId xmlns:a16="http://schemas.microsoft.com/office/drawing/2014/main" id="{6B695C35-8050-6E5C-A16D-BE0DEA9074DF}"/>
              </a:ext>
            </a:extLst>
          </p:cNvPr>
          <p:cNvSpPr/>
          <p:nvPr/>
        </p:nvSpPr>
        <p:spPr>
          <a:xfrm rot="16200000">
            <a:off x="9758383" y="4648284"/>
            <a:ext cx="566284" cy="53450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5EE5C-E84B-EB22-C160-487EABCCA523}"/>
              </a:ext>
            </a:extLst>
          </p:cNvPr>
          <p:cNvSpPr txBox="1"/>
          <p:nvPr/>
        </p:nvSpPr>
        <p:spPr>
          <a:xfrm>
            <a:off x="9227518" y="5459484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Moving to action</a:t>
            </a:r>
          </a:p>
          <a:p>
            <a:r>
              <a:rPr lang="en-US" dirty="0"/>
              <a:t>Doing experiments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2713DF47-BB8B-C3A9-E631-EAEDFB87194C}"/>
              </a:ext>
            </a:extLst>
          </p:cNvPr>
          <p:cNvSpPr/>
          <p:nvPr/>
        </p:nvSpPr>
        <p:spPr>
          <a:xfrm rot="5400000">
            <a:off x="9764024" y="2247700"/>
            <a:ext cx="566284" cy="53450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11AA4-F27B-420E-655B-79AC3E8655D5}"/>
              </a:ext>
            </a:extLst>
          </p:cNvPr>
          <p:cNvSpPr txBox="1"/>
          <p:nvPr/>
        </p:nvSpPr>
        <p:spPr>
          <a:xfrm>
            <a:off x="9376059" y="1637072"/>
            <a:ext cx="174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element for coaching</a:t>
            </a:r>
          </a:p>
        </p:txBody>
      </p:sp>
    </p:spTree>
    <p:extLst>
      <p:ext uri="{BB962C8B-B14F-4D97-AF65-F5344CB8AC3E}">
        <p14:creationId xmlns:p14="http://schemas.microsoft.com/office/powerpoint/2010/main" val="3946828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CC0B-B1FE-0EE9-FE41-2B312ED4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10325000" cy="865994"/>
          </a:xfrm>
        </p:spPr>
        <p:txBody>
          <a:bodyPr/>
          <a:lstStyle/>
          <a:p>
            <a:r>
              <a:rPr lang="en-US" dirty="0"/>
              <a:t>The immunity “X-ray”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B001F4-E87F-AB63-B248-0AC671430C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0563" y="1591946"/>
          <a:ext cx="10325100" cy="40641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81275">
                  <a:extLst>
                    <a:ext uri="{9D8B030D-6E8A-4147-A177-3AD203B41FA5}">
                      <a16:colId xmlns:a16="http://schemas.microsoft.com/office/drawing/2014/main" val="377352608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863115088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3731329978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1143028247"/>
                    </a:ext>
                  </a:extLst>
                </a:gridCol>
              </a:tblGrid>
              <a:tr h="889029">
                <a:tc>
                  <a:txBody>
                    <a:bodyPr/>
                    <a:lstStyle/>
                    <a:p>
                      <a:r>
                        <a:rPr lang="en-US" dirty="0"/>
                        <a:t>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Doing/Not Doing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Competing Commitments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Assumptions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63514"/>
                  </a:ext>
                </a:extLst>
              </a:tr>
              <a:tr h="317510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60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F3AC84-821F-30A8-689F-8B581F1DD42F}"/>
              </a:ext>
            </a:extLst>
          </p:cNvPr>
          <p:cNvSpPr txBox="1"/>
          <p:nvPr/>
        </p:nvSpPr>
        <p:spPr>
          <a:xfrm>
            <a:off x="697583" y="5656082"/>
            <a:ext cx="171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Tests I will do: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DB7C40-3C2A-5823-7B36-88CF67175970}"/>
              </a:ext>
            </a:extLst>
          </p:cNvPr>
          <p:cNvSpPr txBox="1"/>
          <p:nvPr/>
        </p:nvSpPr>
        <p:spPr>
          <a:xfrm>
            <a:off x="6020843" y="2642621"/>
            <a:ext cx="231199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Worry box: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EFB03B0-8E94-B0D8-C356-04FB52833010}"/>
              </a:ext>
            </a:extLst>
          </p:cNvPr>
          <p:cNvSpPr/>
          <p:nvPr/>
        </p:nvSpPr>
        <p:spPr>
          <a:xfrm rot="8025664">
            <a:off x="7091861" y="1430353"/>
            <a:ext cx="2257094" cy="8659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6F591-88AC-871A-7F17-DAA71DC4B3CD}"/>
              </a:ext>
            </a:extLst>
          </p:cNvPr>
          <p:cNvSpPr txBox="1"/>
          <p:nvPr/>
        </p:nvSpPr>
        <p:spPr>
          <a:xfrm>
            <a:off x="9114503" y="725952"/>
            <a:ext cx="200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Deeper!</a:t>
            </a:r>
          </a:p>
          <a:p>
            <a:r>
              <a:rPr lang="en-US" dirty="0"/>
              <a:t>Underlying driver</a:t>
            </a:r>
          </a:p>
        </p:txBody>
      </p:sp>
    </p:spTree>
    <p:extLst>
      <p:ext uri="{BB962C8B-B14F-4D97-AF65-F5344CB8AC3E}">
        <p14:creationId xmlns:p14="http://schemas.microsoft.com/office/powerpoint/2010/main" val="335049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CC0B-B1FE-0EE9-FE41-2B312ED4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717011"/>
          </a:xfrm>
        </p:spPr>
        <p:txBody>
          <a:bodyPr>
            <a:normAutofit fontScale="90000"/>
          </a:bodyPr>
          <a:lstStyle/>
          <a:p>
            <a:r>
              <a:rPr lang="en-US" dirty="0"/>
              <a:t>The immunity “X-ray” worked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B001F4-E87F-AB63-B248-0AC671430C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0563" y="1442962"/>
          <a:ext cx="10325100" cy="44268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81275">
                  <a:extLst>
                    <a:ext uri="{9D8B030D-6E8A-4147-A177-3AD203B41FA5}">
                      <a16:colId xmlns:a16="http://schemas.microsoft.com/office/drawing/2014/main" val="377352608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863115088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3731329978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1143028247"/>
                    </a:ext>
                  </a:extLst>
                </a:gridCol>
              </a:tblGrid>
              <a:tr h="921620">
                <a:tc>
                  <a:txBody>
                    <a:bodyPr/>
                    <a:lstStyle/>
                    <a:p>
                      <a:r>
                        <a:rPr lang="en-US" dirty="0"/>
                        <a:t>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Doing/Not Doing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Competing Commitments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Big Assumptions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63514"/>
                  </a:ext>
                </a:extLst>
              </a:tr>
              <a:tr h="3291500">
                <a:tc>
                  <a:txBody>
                    <a:bodyPr/>
                    <a:lstStyle/>
                    <a:p>
                      <a:r>
                        <a:rPr lang="en-US" sz="1600" dirty="0"/>
                        <a:t>I will learn to play guitar. I have wanted to have some music in my life, I’ve got a guitar and I can read music.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 practice intermittently for a short time—several weeks; get stuck and then just look at the guitar and feel like I should be doing it (guilty). I don’t feel happy when practicing; it feels like work!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I have other interests and I am tired so don’t practice; would rather hike when it is nice outside. It must be when I am at home alone.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have to play for other people</a:t>
                      </a:r>
                    </a:p>
                    <a:p>
                      <a:br>
                        <a:rPr lang="en-US" dirty="0"/>
                      </a:br>
                      <a:r>
                        <a:rPr lang="en-US" dirty="0"/>
                        <a:t>there is a certain way of practicing (like being in band) that is needed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 won’t be good enough (for whom???)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60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F3AC84-821F-30A8-689F-8B581F1DD42F}"/>
              </a:ext>
            </a:extLst>
          </p:cNvPr>
          <p:cNvSpPr txBox="1"/>
          <p:nvPr/>
        </p:nvSpPr>
        <p:spPr>
          <a:xfrm>
            <a:off x="690563" y="5869782"/>
            <a:ext cx="1032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Tests I will do:  Tell myself that it is just for me when I am playing; tell others that I am just learning for myself; only play when it feels fun; have the goal to get callouses on my fingers—first step to being able to play more.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DB7C40-3C2A-5823-7B36-88CF67175970}"/>
              </a:ext>
            </a:extLst>
          </p:cNvPr>
          <p:cNvSpPr txBox="1"/>
          <p:nvPr/>
        </p:nvSpPr>
        <p:spPr>
          <a:xfrm>
            <a:off x="5899355" y="2517361"/>
            <a:ext cx="217993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Worry box: I won’t be good enough; no one will like the music; it will be awful! I get nervous playing in front of others. </a:t>
            </a:r>
          </a:p>
        </p:txBody>
      </p:sp>
    </p:spTree>
    <p:extLst>
      <p:ext uri="{BB962C8B-B14F-4D97-AF65-F5344CB8AC3E}">
        <p14:creationId xmlns:p14="http://schemas.microsoft.com/office/powerpoint/2010/main" val="134811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6" name="Google Shape;836;p12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7" name="Google Shape;837;p12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8" name="Google Shape;838;p12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9" name="Google Shape;839;p12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0" name="Google Shape;840;p12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1" name="Google Shape;841;p12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2" name="Google Shape;842;p12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3" name="Google Shape;843;p12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4" name="Google Shape;844;p12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5" name="Google Shape;845;p12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6" name="Google Shape;846;p12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7" name="Google Shape;847;p12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8" name="Google Shape;848;p12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9" name="Google Shape;849;p12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0" name="Google Shape;850;p12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1" name="Google Shape;851;p12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2" name="Google Shape;852;p12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3" name="Google Shape;853;p12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4" name="Google Shape;854;p12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5" name="Google Shape;855;p12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6" name="Google Shape;856;p12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7" name="Google Shape;857;p12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8" name="Google Shape;858;p12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9" name="Google Shape;859;p12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0" name="Google Shape;860;p12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1" name="Google Shape;861;p12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2" name="Google Shape;862;p12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3" name="Google Shape;863;p12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4" name="Google Shape;864;p12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5" name="Google Shape;865;p12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6" name="Google Shape;866;p12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7" name="Google Shape;867;p12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68" name="Google Shape;868;p12"/>
          <p:cNvSpPr txBox="1">
            <a:spLocks noGrp="1"/>
          </p:cNvSpPr>
          <p:nvPr>
            <p:ph type="title"/>
          </p:nvPr>
        </p:nvSpPr>
        <p:spPr>
          <a:xfrm>
            <a:off x="691079" y="725951"/>
            <a:ext cx="4927425" cy="566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/>
              <a:t>Immunity to change model is a framework for questions and exploration</a:t>
            </a:r>
            <a:br>
              <a:rPr lang="en-US"/>
            </a:br>
            <a:br>
              <a:rPr lang="en-US"/>
            </a:br>
            <a:r>
              <a:rPr lang="en-US"/>
              <a:t>You can use it real time, proactively, after the fact or as a reflection tool</a:t>
            </a:r>
            <a:endParaRPr/>
          </a:p>
        </p:txBody>
      </p:sp>
      <p:sp>
        <p:nvSpPr>
          <p:cNvPr id="869" name="Google Shape;869;p12"/>
          <p:cNvSpPr/>
          <p:nvPr/>
        </p:nvSpPr>
        <p:spPr>
          <a:xfrm rot="-81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0" name="Google Shape;870;p12" descr="Hands on ears"/>
          <p:cNvPicPr preferRelativeResize="0"/>
          <p:nvPr/>
        </p:nvPicPr>
        <p:blipFill rotWithShape="1">
          <a:blip r:embed="rId3">
            <a:alphaModFix/>
          </a:blip>
          <a:srcRect l="3851" r="39195" b="-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 extrusionOk="0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14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18" name="Google Shape;918;p14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9" name="Google Shape;919;p14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0" name="Google Shape;920;p14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1" name="Google Shape;921;p14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2" name="Google Shape;922;p14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3" name="Google Shape;923;p14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4" name="Google Shape;924;p14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5" name="Google Shape;925;p14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6" name="Google Shape;926;p14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7" name="Google Shape;927;p14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8" name="Google Shape;928;p14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9" name="Google Shape;929;p14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0" name="Google Shape;930;p14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1" name="Google Shape;931;p14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2" name="Google Shape;932;p14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3" name="Google Shape;933;p14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4" name="Google Shape;934;p14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5" name="Google Shape;935;p14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6" name="Google Shape;936;p14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7" name="Google Shape;937;p14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8" name="Google Shape;938;p14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9" name="Google Shape;939;p14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0" name="Google Shape;940;p14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1" name="Google Shape;941;p14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2" name="Google Shape;942;p14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3" name="Google Shape;943;p14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4" name="Google Shape;944;p14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5" name="Google Shape;945;p14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6" name="Google Shape;946;p14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7" name="Google Shape;947;p14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8" name="Google Shape;948;p14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49" name="Google Shape;949;p14"/>
          <p:cNvSpPr/>
          <p:nvPr/>
        </p:nvSpPr>
        <p:spPr>
          <a:xfrm rot="-81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1" name="Google Shape;951;p14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52" name="Google Shape;952;p14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3" name="Google Shape;953;p14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4" name="Google Shape;954;p14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5" name="Google Shape;955;p14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6" name="Google Shape;956;p14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7" name="Google Shape;957;p14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8" name="Google Shape;958;p14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9" name="Google Shape;959;p14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0" name="Google Shape;960;p14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1" name="Google Shape;961;p14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2" name="Google Shape;962;p14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3" name="Google Shape;963;p14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4" name="Google Shape;964;p14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5" name="Google Shape;965;p14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6" name="Google Shape;966;p14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7" name="Google Shape;967;p14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8" name="Google Shape;968;p14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9" name="Google Shape;969;p14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0" name="Google Shape;970;p14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1" name="Google Shape;971;p14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2" name="Google Shape;972;p14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3" name="Google Shape;973;p14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4" name="Google Shape;974;p14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5" name="Google Shape;975;p14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6" name="Google Shape;976;p14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7" name="Google Shape;977;p14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8" name="Google Shape;978;p14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9" name="Google Shape;979;p14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0" name="Google Shape;980;p14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1" name="Google Shape;981;p14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2" name="Google Shape;982;p14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83" name="Google Shape;983;p14"/>
          <p:cNvSpPr/>
          <p:nvPr/>
        </p:nvSpPr>
        <p:spPr>
          <a:xfrm rot="-81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14"/>
          <p:cNvSpPr txBox="1">
            <a:spLocks noGrp="1"/>
          </p:cNvSpPr>
          <p:nvPr>
            <p:ph type="title"/>
          </p:nvPr>
        </p:nvSpPr>
        <p:spPr>
          <a:xfrm>
            <a:off x="691078" y="722903"/>
            <a:ext cx="3930417" cy="247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en-US" sz="5400"/>
              <a:t>Practice and Experiment!</a:t>
            </a:r>
            <a:endParaRPr/>
          </a:p>
        </p:txBody>
      </p:sp>
      <p:pic>
        <p:nvPicPr>
          <p:cNvPr id="985" name="Google Shape;985;p14" descr="Boy in park holding magnifying glass to eye with frien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6340" y="1294714"/>
            <a:ext cx="6382411" cy="4260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DA3C-5D74-FF01-B53F-594D3D04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93E0A-ABC9-147C-8647-48597D42E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December 10, 2024  12 pm ET</a:t>
            </a:r>
          </a:p>
          <a:p>
            <a:r>
              <a:rPr lang="en-US" dirty="0"/>
              <a:t>December 11, 2024   3 pm ET</a:t>
            </a:r>
          </a:p>
          <a:p>
            <a:pPr marL="142875" indent="0">
              <a:buNone/>
            </a:pPr>
            <a:endParaRPr lang="en-US" dirty="0"/>
          </a:p>
          <a:p>
            <a:r>
              <a:rPr lang="en-US" dirty="0"/>
              <a:t>Topic Giving Feedback and Coaching</a:t>
            </a:r>
          </a:p>
          <a:p>
            <a:endParaRPr lang="en-US" dirty="0"/>
          </a:p>
          <a:p>
            <a:r>
              <a:rPr lang="en-US" dirty="0"/>
              <a:t>Send us your dilemmas (</a:t>
            </a:r>
            <a:r>
              <a:rPr lang="en-US" dirty="0">
                <a:hlinkClick r:id="rId2"/>
              </a:rPr>
              <a:t>ssmit1@uw.edu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LLEGGIO@augusta.edu)..will</a:t>
            </a:r>
            <a:r>
              <a:rPr lang="en-US" dirty="0"/>
              <a:t> bring them forward for discussion in 2025! </a:t>
            </a:r>
          </a:p>
        </p:txBody>
      </p:sp>
    </p:spTree>
    <p:extLst>
      <p:ext uri="{BB962C8B-B14F-4D97-AF65-F5344CB8AC3E}">
        <p14:creationId xmlns:p14="http://schemas.microsoft.com/office/powerpoint/2010/main" val="260370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E194-0B21-2FC7-B9BD-79B25477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Annotated bibliography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46524EF-A0D6-C0BD-A12E-5E8726B435BB}"/>
              </a:ext>
            </a:extLst>
          </p:cNvPr>
          <p:cNvGraphicFramePr>
            <a:graphicFrameLocks noGrp="1"/>
          </p:cNvGraphicFramePr>
          <p:nvPr/>
        </p:nvGraphicFramePr>
        <p:xfrm>
          <a:off x="843280" y="2877650"/>
          <a:ext cx="10650728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5364">
                  <a:extLst>
                    <a:ext uri="{9D8B030D-6E8A-4147-A177-3AD203B41FA5}">
                      <a16:colId xmlns:a16="http://schemas.microsoft.com/office/drawing/2014/main" val="1959315179"/>
                    </a:ext>
                  </a:extLst>
                </a:gridCol>
                <a:gridCol w="5325364">
                  <a:extLst>
                    <a:ext uri="{9D8B030D-6E8A-4147-A177-3AD203B41FA5}">
                      <a16:colId xmlns:a16="http://schemas.microsoft.com/office/drawing/2014/main" val="536682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2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Immunity to Change—Robert Kegan and Lisa </a:t>
                      </a:r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Laskow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step by step model of exploring resistance in ourselves and in our organizations. Easy to understand examples (including a medical school not changing their curriculum!). Builds heavily on the thought model approach to coaching.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32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783539"/>
                  </a:ext>
                </a:extLst>
              </a:tr>
            </a:tbl>
          </a:graphicData>
        </a:graphic>
      </p:graphicFrame>
      <p:pic>
        <p:nvPicPr>
          <p:cNvPr id="3" name="Google Shape;139;p2" descr="comsep-logo-A-spot.jpg">
            <a:extLst>
              <a:ext uri="{FF2B5EF4-FFF2-40B4-BE49-F238E27FC236}">
                <a16:creationId xmlns:a16="http://schemas.microsoft.com/office/drawing/2014/main" id="{849C260C-24A7-9BB1-46A4-7077A048F9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4647" y="603504"/>
            <a:ext cx="1551432" cy="148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31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Google Shape;360;p2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61" name="Google Shape;361;p2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2" name="Google Shape;362;p2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3" name="Google Shape;363;p2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4" name="Google Shape;364;p2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5" name="Google Shape;365;p2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6" name="Google Shape;366;p2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7" name="Google Shape;367;p2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8" name="Google Shape;368;p2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9" name="Google Shape;369;p2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0" name="Google Shape;370;p2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1" name="Google Shape;371;p2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2" name="Google Shape;372;p2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3" name="Google Shape;373;p2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4" name="Google Shape;374;p2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5" name="Google Shape;375;p2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6" name="Google Shape;376;p2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7" name="Google Shape;377;p2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8" name="Google Shape;378;p2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9" name="Google Shape;379;p2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0" name="Google Shape;380;p2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1" name="Google Shape;381;p2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2" name="Google Shape;382;p2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3" name="Google Shape;383;p2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4" name="Google Shape;384;p2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" name="Google Shape;385;p2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6" name="Google Shape;386;p2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7" name="Google Shape;387;p2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8" name="Google Shape;388;p2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9" name="Google Shape;389;p2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0" name="Google Shape;390;p2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1" name="Google Shape;391;p2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2" name="Google Shape;392;p2"/>
          <p:cNvSpPr txBox="1"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Checking in </a:t>
            </a:r>
            <a:endParaRPr/>
          </a:p>
        </p:txBody>
      </p:sp>
      <p:pic>
        <p:nvPicPr>
          <p:cNvPr id="393" name="Google Shape;393;p2" descr="Paper head with rainbow and clouds"/>
          <p:cNvPicPr preferRelativeResize="0"/>
          <p:nvPr/>
        </p:nvPicPr>
        <p:blipFill rotWithShape="1">
          <a:blip r:embed="rId3">
            <a:alphaModFix/>
          </a:blip>
          <a:srcRect r="2" b="16251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 extrusionOk="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94" name="Google Shape;394;p2"/>
          <p:cNvSpPr/>
          <p:nvPr/>
        </p:nvSpPr>
        <p:spPr>
          <a:xfrm rot="-27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"/>
          <p:cNvSpPr txBox="1">
            <a:spLocks noGrp="1"/>
          </p:cNvSpPr>
          <p:nvPr>
            <p:ph type="body" idx="1"/>
          </p:nvPr>
        </p:nvSpPr>
        <p:spPr>
          <a:xfrm>
            <a:off x="6030807" y="2564880"/>
            <a:ext cx="4985272" cy="356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228600" lvl="0" indent="-25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/>
              <a:t>What have you noticed as you use a coaching approach?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/>
              <a:t>Is there something you want to explore today? </a:t>
            </a:r>
            <a:endParaRPr/>
          </a:p>
          <a:p>
            <a:pPr marL="228600" lvl="0" indent="-1333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3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1" name="Google Shape;401;p3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2" name="Google Shape;402;p3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3" name="Google Shape;403;p3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4" name="Google Shape;404;p3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5" name="Google Shape;405;p3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6" name="Google Shape;406;p3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7" name="Google Shape;407;p3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8" name="Google Shape;408;p3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9" name="Google Shape;409;p3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0" name="Google Shape;410;p3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1" name="Google Shape;411;p3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2" name="Google Shape;412;p3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3" name="Google Shape;413;p3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4" name="Google Shape;414;p3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5" name="Google Shape;415;p3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6" name="Google Shape;416;p3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7" name="Google Shape;417;p3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8" name="Google Shape;418;p3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9" name="Google Shape;419;p3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0" name="Google Shape;420;p3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1" name="Google Shape;421;p3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2" name="Google Shape;422;p3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3" name="Google Shape;423;p3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4" name="Google Shape;424;p3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5" name="Google Shape;425;p3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6" name="Google Shape;426;p3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7" name="Google Shape;427;p3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8" name="Google Shape;428;p3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9" name="Google Shape;429;p3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0" name="Google Shape;430;p3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1" name="Google Shape;431;p3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2" name="Google Shape;432;p3"/>
          <p:cNvSpPr/>
          <p:nvPr/>
        </p:nvSpPr>
        <p:spPr>
          <a:xfrm rot="-81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4" name="Google Shape;434;p3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35" name="Google Shape;435;p3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6" name="Google Shape;436;p3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7" name="Google Shape;437;p3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8" name="Google Shape;438;p3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9" name="Google Shape;439;p3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0" name="Google Shape;440;p3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1" name="Google Shape;441;p3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2" name="Google Shape;442;p3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3" name="Google Shape;443;p3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4" name="Google Shape;444;p3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5" name="Google Shape;445;p3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6" name="Google Shape;446;p3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7" name="Google Shape;447;p3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8" name="Google Shape;448;p3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9" name="Google Shape;449;p3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0" name="Google Shape;450;p3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1" name="Google Shape;451;p3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2" name="Google Shape;452;p3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3" name="Google Shape;453;p3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4" name="Google Shape;454;p3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5" name="Google Shape;455;p3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6" name="Google Shape;456;p3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7" name="Google Shape;457;p3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8" name="Google Shape;458;p3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9" name="Google Shape;459;p3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0" name="Google Shape;460;p3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1" name="Google Shape;461;p3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2" name="Google Shape;462;p3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3" name="Google Shape;463;p3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4" name="Google Shape;464;p3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5" name="Google Shape;465;p3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66" name="Google Shape;466;p3"/>
          <p:cNvSpPr/>
          <p:nvPr/>
        </p:nvSpPr>
        <p:spPr>
          <a:xfrm rot="-81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"/>
          <p:cNvSpPr txBox="1">
            <a:spLocks noGrp="1"/>
          </p:cNvSpPr>
          <p:nvPr>
            <p:ph type="title"/>
          </p:nvPr>
        </p:nvSpPr>
        <p:spPr>
          <a:xfrm>
            <a:off x="691078" y="722903"/>
            <a:ext cx="3930417" cy="247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/>
              <a:t>How do you sense when there might be resistance  to change when using the coaching approach?</a:t>
            </a:r>
            <a:endParaRPr/>
          </a:p>
        </p:txBody>
      </p:sp>
      <p:pic>
        <p:nvPicPr>
          <p:cNvPr id="468" name="Google Shape;468;p3" descr="No Teodor the Ca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87293" y="714591"/>
            <a:ext cx="5420505" cy="5420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"/>
          <p:cNvSpPr txBox="1"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dirty="0"/>
              <a:t>At baseline, humans are immune to change!</a:t>
            </a:r>
            <a:endParaRPr dirty="0"/>
          </a:p>
        </p:txBody>
      </p:sp>
      <p:pic>
        <p:nvPicPr>
          <p:cNvPr id="547" name="Google Shape;5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31" y="2368379"/>
            <a:ext cx="8208579" cy="3516406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5"/>
          <p:cNvSpPr txBox="1"/>
          <p:nvPr/>
        </p:nvSpPr>
        <p:spPr>
          <a:xfrm>
            <a:off x="1282045" y="6099142"/>
            <a:ext cx="53511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Immunity to Change. R. Kegan and LL Lahey</a:t>
            </a:r>
            <a:endParaRPr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E9E6CA1-CDCC-FC08-5644-CDA4A9323AD1}"/>
              </a:ext>
            </a:extLst>
          </p:cNvPr>
          <p:cNvCxnSpPr/>
          <p:nvPr/>
        </p:nvCxnSpPr>
        <p:spPr>
          <a:xfrm flipV="1">
            <a:off x="8397766" y="2848303"/>
            <a:ext cx="1114096" cy="580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E7144FA-312D-E643-1E3E-B2A5DE5543DD}"/>
              </a:ext>
            </a:extLst>
          </p:cNvPr>
          <p:cNvCxnSpPr/>
          <p:nvPr/>
        </p:nvCxnSpPr>
        <p:spPr>
          <a:xfrm flipV="1">
            <a:off x="8397766" y="3836233"/>
            <a:ext cx="1114096" cy="580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C60296A-F2CA-E600-5EAB-30F3AD7868A7}"/>
              </a:ext>
            </a:extLst>
          </p:cNvPr>
          <p:cNvCxnSpPr>
            <a:cxnSpLocks/>
          </p:cNvCxnSpPr>
          <p:nvPr/>
        </p:nvCxnSpPr>
        <p:spPr>
          <a:xfrm>
            <a:off x="8397766" y="5121166"/>
            <a:ext cx="12612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A5E0719-6A10-5592-9AD5-DF7E7F8A13D4}"/>
              </a:ext>
            </a:extLst>
          </p:cNvPr>
          <p:cNvSpPr txBox="1"/>
          <p:nvPr/>
        </p:nvSpPr>
        <p:spPr>
          <a:xfrm>
            <a:off x="9595947" y="2596060"/>
            <a:ext cx="2280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Inherent neurobiology: comfort with patterns—familiar = safe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528B3-121B-659E-C1B1-E187D4587B6B}"/>
              </a:ext>
            </a:extLst>
          </p:cNvPr>
          <p:cNvSpPr txBox="1"/>
          <p:nvPr/>
        </p:nvSpPr>
        <p:spPr>
          <a:xfrm>
            <a:off x="9659007" y="3552498"/>
            <a:ext cx="2217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Anxiety when the outcome of action or inaction is not known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BA0056-AF5E-D129-1D13-ABC76B03E412}"/>
              </a:ext>
            </a:extLst>
          </p:cNvPr>
          <p:cNvSpPr txBox="1"/>
          <p:nvPr/>
        </p:nvSpPr>
        <p:spPr>
          <a:xfrm>
            <a:off x="9816663" y="4900450"/>
            <a:ext cx="1923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we organize reality—often based on past experiences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7FEF-CAC9-3A65-B834-1AFF65E22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</p:spPr>
        <p:txBody>
          <a:bodyPr wrap="square" anchor="ctr">
            <a:normAutofit/>
          </a:bodyPr>
          <a:lstStyle/>
          <a:p>
            <a:r>
              <a:rPr lang="en-US"/>
              <a:t>What might get in the way? 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8CE5261-FD42-D4EE-856F-47A859FA0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105035"/>
              </p:ext>
            </p:extLst>
          </p:nvPr>
        </p:nvGraphicFramePr>
        <p:xfrm>
          <a:off x="691079" y="2358914"/>
          <a:ext cx="103250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592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40E24B-8863-BE31-EFDF-9BD17555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380515"/>
          </a:xfrm>
        </p:spPr>
        <p:txBody>
          <a:bodyPr>
            <a:normAutofit/>
          </a:bodyPr>
          <a:lstStyle/>
          <a:p>
            <a:r>
              <a:rPr lang="en-US" dirty="0"/>
              <a:t>Immunity to change model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3F5E950-86A0-4F71-627D-F77DB80F2558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90563" y="2339975"/>
          <a:ext cx="10325100" cy="285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58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40E24B-8863-BE31-EFDF-9BD17555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380515"/>
          </a:xfrm>
        </p:spPr>
        <p:txBody>
          <a:bodyPr>
            <a:normAutofit/>
          </a:bodyPr>
          <a:lstStyle/>
          <a:p>
            <a:r>
              <a:rPr lang="en-US" dirty="0"/>
              <a:t>Immunity to change model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3F5E950-86A0-4F71-627D-F77DB80F2558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90563" y="2339975"/>
          <a:ext cx="10325100" cy="285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ight Arrow 1">
            <a:extLst>
              <a:ext uri="{FF2B5EF4-FFF2-40B4-BE49-F238E27FC236}">
                <a16:creationId xmlns:a16="http://schemas.microsoft.com/office/drawing/2014/main" id="{0DB8D652-41D9-3754-06B0-97C0E253878F}"/>
              </a:ext>
            </a:extLst>
          </p:cNvPr>
          <p:cNvSpPr/>
          <p:nvPr/>
        </p:nvSpPr>
        <p:spPr>
          <a:xfrm rot="16200000">
            <a:off x="1564851" y="4787559"/>
            <a:ext cx="707011" cy="65499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EF9715-35F8-F117-7243-F3E24E83E2B3}"/>
              </a:ext>
            </a:extLst>
          </p:cNvPr>
          <p:cNvSpPr txBox="1"/>
          <p:nvPr/>
        </p:nvSpPr>
        <p:spPr>
          <a:xfrm>
            <a:off x="857838" y="5724930"/>
            <a:ext cx="239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you say you want or will do</a:t>
            </a:r>
          </a:p>
        </p:txBody>
      </p:sp>
    </p:spTree>
    <p:extLst>
      <p:ext uri="{BB962C8B-B14F-4D97-AF65-F5344CB8AC3E}">
        <p14:creationId xmlns:p14="http://schemas.microsoft.com/office/powerpoint/2010/main" val="79310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40E24B-8863-BE31-EFDF-9BD17555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380515"/>
          </a:xfrm>
        </p:spPr>
        <p:txBody>
          <a:bodyPr>
            <a:normAutofit/>
          </a:bodyPr>
          <a:lstStyle/>
          <a:p>
            <a:r>
              <a:rPr lang="en-US" dirty="0"/>
              <a:t>Immunity to change model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3F5E950-86A0-4F71-627D-F77DB80F2558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90563" y="2339975"/>
          <a:ext cx="10325100" cy="285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>
            <a:extLst>
              <a:ext uri="{FF2B5EF4-FFF2-40B4-BE49-F238E27FC236}">
                <a16:creationId xmlns:a16="http://schemas.microsoft.com/office/drawing/2014/main" id="{6E3A4D1A-B13B-8E5E-5E3C-8EF3A234FBCB}"/>
              </a:ext>
            </a:extLst>
          </p:cNvPr>
          <p:cNvSpPr/>
          <p:nvPr/>
        </p:nvSpPr>
        <p:spPr>
          <a:xfrm rot="16200000">
            <a:off x="4261344" y="4821279"/>
            <a:ext cx="659877" cy="84390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72B88-C7C0-A15C-8F0B-73E3CD9C18FE}"/>
              </a:ext>
            </a:extLst>
          </p:cNvPr>
          <p:cNvSpPr txBox="1"/>
          <p:nvPr/>
        </p:nvSpPr>
        <p:spPr>
          <a:xfrm>
            <a:off x="3638751" y="5797483"/>
            <a:ext cx="3445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what you discover</a:t>
            </a:r>
          </a:p>
          <a:p>
            <a:r>
              <a:rPr lang="en-US" dirty="0"/>
              <a:t>When you step back and reflect</a:t>
            </a:r>
          </a:p>
          <a:p>
            <a:r>
              <a:rPr lang="en-US" dirty="0"/>
              <a:t>keep going deeper!</a:t>
            </a:r>
          </a:p>
        </p:txBody>
      </p:sp>
    </p:spTree>
    <p:extLst>
      <p:ext uri="{BB962C8B-B14F-4D97-AF65-F5344CB8AC3E}">
        <p14:creationId xmlns:p14="http://schemas.microsoft.com/office/powerpoint/2010/main" val="205163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9"/>
          <p:cNvSpPr/>
          <p:nvPr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5" name="Google Shape;715;p9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16" name="Google Shape;716;p9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7" name="Google Shape;717;p9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8" name="Google Shape;718;p9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9" name="Google Shape;719;p9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0" name="Google Shape;720;p9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1" name="Google Shape;721;p9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2" name="Google Shape;722;p9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3" name="Google Shape;723;p9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4" name="Google Shape;724;p9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5" name="Google Shape;725;p9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6" name="Google Shape;726;p9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7" name="Google Shape;727;p9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8" name="Google Shape;728;p9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9" name="Google Shape;729;p9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0" name="Google Shape;730;p9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1" name="Google Shape;731;p9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2" name="Google Shape;732;p9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3" name="Google Shape;733;p9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4" name="Google Shape;734;p9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5" name="Google Shape;735;p9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6" name="Google Shape;736;p9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7" name="Google Shape;737;p9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8" name="Google Shape;738;p9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9" name="Google Shape;739;p9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Google Shape;740;p9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1" name="Google Shape;741;p9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2" name="Google Shape;742;p9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3" name="Google Shape;743;p9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4" name="Google Shape;744;p9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5" name="Google Shape;745;p9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6" name="Google Shape;746;p9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47" name="Google Shape;747;p9"/>
          <p:cNvSpPr/>
          <p:nvPr/>
        </p:nvSpPr>
        <p:spPr>
          <a:xfrm rot="-8100000">
            <a:off x="-284142" y="1516213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9"/>
          <p:cNvSpPr txBox="1">
            <a:spLocks noGrp="1"/>
          </p:cNvSpPr>
          <p:nvPr>
            <p:ph type="title"/>
          </p:nvPr>
        </p:nvSpPr>
        <p:spPr>
          <a:xfrm>
            <a:off x="691079" y="725951"/>
            <a:ext cx="10325000" cy="1380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Immunity to change model</a:t>
            </a:r>
            <a:endParaRPr/>
          </a:p>
        </p:txBody>
      </p:sp>
      <p:grpSp>
        <p:nvGrpSpPr>
          <p:cNvPr id="749" name="Google Shape;749;p9"/>
          <p:cNvGrpSpPr/>
          <p:nvPr/>
        </p:nvGrpSpPr>
        <p:grpSpPr>
          <a:xfrm>
            <a:off x="693587" y="2969600"/>
            <a:ext cx="10319050" cy="1599452"/>
            <a:chOff x="3024" y="629625"/>
            <a:chExt cx="10319050" cy="1599452"/>
          </a:xfrm>
        </p:grpSpPr>
        <p:sp>
          <p:nvSpPr>
            <p:cNvPr id="750" name="Google Shape;750;p9"/>
            <p:cNvSpPr/>
            <p:nvPr/>
          </p:nvSpPr>
          <p:spPr>
            <a:xfrm>
              <a:off x="3024" y="629625"/>
              <a:ext cx="2159801" cy="1371473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243002" y="857604"/>
              <a:ext cx="2159801" cy="137147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BBE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9"/>
            <p:cNvSpPr txBox="1"/>
            <p:nvPr/>
          </p:nvSpPr>
          <p:spPr>
            <a:xfrm>
              <a:off x="283171" y="897773"/>
              <a:ext cx="2079463" cy="1291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Commitment/Goals</a:t>
              </a: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2642781" y="629625"/>
              <a:ext cx="2159801" cy="1371473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2882759" y="857604"/>
              <a:ext cx="2159801" cy="137147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BBE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9"/>
            <p:cNvSpPr txBox="1"/>
            <p:nvPr/>
          </p:nvSpPr>
          <p:spPr>
            <a:xfrm>
              <a:off x="2922928" y="897773"/>
              <a:ext cx="2079463" cy="1291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Doing/not doing instead</a:t>
              </a: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5282538" y="629625"/>
              <a:ext cx="2159801" cy="1371473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5522516" y="857604"/>
              <a:ext cx="2159801" cy="137147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BBE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9"/>
            <p:cNvSpPr txBox="1"/>
            <p:nvPr/>
          </p:nvSpPr>
          <p:spPr>
            <a:xfrm>
              <a:off x="5562685" y="897773"/>
              <a:ext cx="2079463" cy="1291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Hidden competing commitments</a:t>
              </a: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7922295" y="629625"/>
              <a:ext cx="2159801" cy="1371473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8162273" y="857604"/>
              <a:ext cx="2159801" cy="137147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BBE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9"/>
            <p:cNvSpPr txBox="1"/>
            <p:nvPr/>
          </p:nvSpPr>
          <p:spPr>
            <a:xfrm>
              <a:off x="8202442" y="897773"/>
              <a:ext cx="2079463" cy="1291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Big Assumptions</a:t>
              </a:r>
              <a:endParaRPr/>
            </a:p>
          </p:txBody>
        </p:sp>
      </p:grpSp>
      <p:sp>
        <p:nvSpPr>
          <p:cNvPr id="762" name="Google Shape;762;p9"/>
          <p:cNvSpPr/>
          <p:nvPr/>
        </p:nvSpPr>
        <p:spPr>
          <a:xfrm rot="-5400000">
            <a:off x="6744725" y="4735186"/>
            <a:ext cx="663120" cy="83447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12700" cap="flat" cmpd="sng">
            <a:solidFill>
              <a:srgbClr val="0C50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9"/>
          <p:cNvSpPr/>
          <p:nvPr/>
        </p:nvSpPr>
        <p:spPr>
          <a:xfrm rot="-5400000">
            <a:off x="9694906" y="4738182"/>
            <a:ext cx="663120" cy="83447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12700" cap="flat" cmpd="sng">
            <a:solidFill>
              <a:srgbClr val="0C50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9"/>
          <p:cNvSpPr txBox="1"/>
          <p:nvPr/>
        </p:nvSpPr>
        <p:spPr>
          <a:xfrm>
            <a:off x="6947555" y="5806911"/>
            <a:ext cx="3496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the immunity...like the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thoughts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CTFAR model!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Custom 133">
      <a:dk1>
        <a:srgbClr val="000000"/>
      </a:dk1>
      <a:lt1>
        <a:srgbClr val="FFFFFF"/>
      </a:lt1>
      <a:dk2>
        <a:srgbClr val="2A2735"/>
      </a:dk2>
      <a:lt2>
        <a:srgbClr val="EEEEEE"/>
      </a:lt2>
      <a:accent1>
        <a:srgbClr val="1EBE9B"/>
      </a:accent1>
      <a:accent2>
        <a:srgbClr val="8F99BB"/>
      </a:accent2>
      <a:accent3>
        <a:srgbClr val="FD8686"/>
      </a:accent3>
      <a:accent4>
        <a:srgbClr val="A3A3C1"/>
      </a:accent4>
      <a:accent5>
        <a:srgbClr val="7162FE"/>
      </a:accent5>
      <a:accent6>
        <a:srgbClr val="E76445"/>
      </a:accent6>
      <a:hlink>
        <a:srgbClr val="EF08F7"/>
      </a:hlink>
      <a:folHlink>
        <a:srgbClr val="8477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880</Words>
  <Application>Microsoft Macintosh PowerPoint</Application>
  <PresentationFormat>Widescreen</PresentationFormat>
  <Paragraphs>119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Noto Sans Symbols</vt:lpstr>
      <vt:lpstr>CosineVTI</vt:lpstr>
      <vt:lpstr>Coaching when there is resistance</vt:lpstr>
      <vt:lpstr>Checking in </vt:lpstr>
      <vt:lpstr>How do you sense when there might be resistance  to change when using the coaching approach?</vt:lpstr>
      <vt:lpstr>At baseline, humans are immune to change!</vt:lpstr>
      <vt:lpstr>What might get in the way? </vt:lpstr>
      <vt:lpstr>Immunity to change model</vt:lpstr>
      <vt:lpstr>Immunity to change model</vt:lpstr>
      <vt:lpstr>Immunity to change model</vt:lpstr>
      <vt:lpstr>Immunity to change model</vt:lpstr>
      <vt:lpstr>Immunity to change model</vt:lpstr>
      <vt:lpstr>The immunity “X-ray” </vt:lpstr>
      <vt:lpstr>The immunity “X-ray” worked example</vt:lpstr>
      <vt:lpstr>Immunity to change model is a framework for questions and exploration  You can use it real time, proactively, after the fact or as a reflection tool</vt:lpstr>
      <vt:lpstr>Practice and Experiment!</vt:lpstr>
      <vt:lpstr>Next time...</vt:lpstr>
      <vt:lpstr>Annotated 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Sherilyn Smith</dc:creator>
  <cp:lastModifiedBy>Sherilyn Smith</cp:lastModifiedBy>
  <cp:revision>4</cp:revision>
  <dcterms:created xsi:type="dcterms:W3CDTF">2023-08-18T17:58:25Z</dcterms:created>
  <dcterms:modified xsi:type="dcterms:W3CDTF">2024-11-04T18:47:07Z</dcterms:modified>
</cp:coreProperties>
</file>